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
  </p:notesMasterIdLst>
  <p:sldIdLst>
    <p:sldId id="257" r:id="rId2"/>
    <p:sldId id="263" r:id="rId3"/>
    <p:sldId id="275" r:id="rId4"/>
    <p:sldId id="271" r:id="rId5"/>
    <p:sldId id="272" r:id="rId6"/>
    <p:sldId id="276" r:id="rId7"/>
    <p:sldId id="277" r:id="rId8"/>
    <p:sldId id="258"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95" autoAdjust="0"/>
  </p:normalViewPr>
  <p:slideViewPr>
    <p:cSldViewPr snapToGrid="0">
      <p:cViewPr varScale="1">
        <p:scale>
          <a:sx n="73" d="100"/>
          <a:sy n="73" d="100"/>
        </p:scale>
        <p:origin x="5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61DEF-D927-463F-A916-320983014C20}"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BDE4C-E548-4836-B0E0-32CDB0CCBDD6}" type="slidenum">
              <a:rPr lang="en-US" smtClean="0"/>
              <a:t>‹#›</a:t>
            </a:fld>
            <a:endParaRPr lang="en-US"/>
          </a:p>
        </p:txBody>
      </p:sp>
    </p:spTree>
    <p:extLst>
      <p:ext uri="{BB962C8B-B14F-4D97-AF65-F5344CB8AC3E}">
        <p14:creationId xmlns:p14="http://schemas.microsoft.com/office/powerpoint/2010/main" val="56411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en-GB" noProof="0" dirty="0" smtClean="0"/>
              <a:t>Click to edit</a:t>
            </a:r>
            <a:br>
              <a:rPr lang="en-GB" noProof="0" dirty="0" smtClean="0"/>
            </a:br>
            <a:r>
              <a:rPr lang="en-GB" noProof="0" dirty="0" smtClean="0"/>
              <a:t>master title style</a:t>
            </a:r>
            <a:endParaRPr lang="en-GB" noProof="0"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smtClean="0"/>
              <a:t>Click to edit Master title style</a:t>
            </a:r>
            <a:endParaRPr lang="en-GB" noProof="0" dirty="0"/>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252000" y="-384054"/>
            <a:ext cx="4080298" cy="276999"/>
          </a:xfrm>
          <a:prstGeom prst="rect">
            <a:avLst/>
          </a:prstGeom>
          <a:noFill/>
        </p:spPr>
        <p:txBody>
          <a:bodyPr wrap="square" rtlCol="0">
            <a:spAutoFit/>
          </a:bodyPr>
          <a:lstStyle/>
          <a:p>
            <a:r>
              <a:rPr lang="en-GB" sz="1200" noProof="0" dirty="0" smtClean="0"/>
              <a:t>Colour of text</a:t>
            </a:r>
            <a:endParaRPr lang="en-GB" sz="1200" noProof="0" dirty="0"/>
          </a:p>
        </p:txBody>
      </p:sp>
      <p:sp>
        <p:nvSpPr>
          <p:cNvPr id="11" name="Rectangle 10"/>
          <p:cNvSpPr/>
          <p:nvPr/>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11568365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Fourth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en-GB" noProof="0" dirty="0" smtClean="0"/>
              <a:t>NN</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a:t>
            </a:r>
          </a:p>
          <a:p>
            <a:pPr lvl="0"/>
            <a:r>
              <a:rPr lang="en-GB" noProof="0" dirty="0" smtClean="0"/>
              <a:t>master title style</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smtClean="0"/>
              <a:t>Click to edit master text style</a:t>
            </a:r>
            <a:endParaRPr lang="en-GB" noProof="0" dirty="0"/>
          </a:p>
        </p:txBody>
      </p:sp>
      <p:sp>
        <p:nvSpPr>
          <p:cNvPr id="10" name="ZoneTexte 9"/>
          <p:cNvSpPr txBox="1"/>
          <p:nvPr/>
        </p:nvSpPr>
        <p:spPr>
          <a:xfrm>
            <a:off x="252000" y="-384054"/>
            <a:ext cx="4080298" cy="276999"/>
          </a:xfrm>
          <a:prstGeom prst="rect">
            <a:avLst/>
          </a:prstGeom>
          <a:noFill/>
        </p:spPr>
        <p:txBody>
          <a:bodyPr wrap="square" rtlCol="0">
            <a:spAutoFit/>
          </a:bodyPr>
          <a:lstStyle/>
          <a:p>
            <a:r>
              <a:rPr lang="en-GB" sz="1200" noProof="0" dirty="0" smtClean="0"/>
              <a:t>Colour of number</a:t>
            </a:r>
            <a:endParaRPr lang="en-GB" sz="1200" noProof="0" dirty="0"/>
          </a:p>
        </p:txBody>
      </p:sp>
      <p:sp>
        <p:nvSpPr>
          <p:cNvPr id="12" name="Rectangle 11"/>
          <p:cNvSpPr/>
          <p:nvPr/>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smtClean="0">
              <a:solidFill>
                <a:schemeClr val="tx1"/>
              </a:solidFill>
            </a:endParaRPr>
          </a:p>
        </p:txBody>
      </p:sp>
    </p:spTree>
    <p:extLst>
      <p:ext uri="{BB962C8B-B14F-4D97-AF65-F5344CB8AC3E}">
        <p14:creationId xmlns:p14="http://schemas.microsoft.com/office/powerpoint/2010/main" val="33774835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FirstSeparator_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p:nvPr>
        </p:nvSpPr>
        <p:spPr>
          <a:xfrm>
            <a:off x="0" y="0"/>
            <a:ext cx="60948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smtClean="0"/>
              <a:t>NN</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a:t>
            </a:r>
          </a:p>
          <a:p>
            <a:pPr lvl="0"/>
            <a:r>
              <a:rPr lang="en-GB" noProof="0" dirty="0" smtClean="0"/>
              <a:t>master title style</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smtClean="0"/>
              <a:t>Click to edit master text style</a:t>
            </a:r>
            <a:endParaRPr lang="en-GB" noProof="0" dirty="0"/>
          </a:p>
        </p:txBody>
      </p:sp>
      <p:sp>
        <p:nvSpPr>
          <p:cNvPr id="26" name="ZoneTexte 25"/>
          <p:cNvSpPr txBox="1"/>
          <p:nvPr/>
        </p:nvSpPr>
        <p:spPr>
          <a:xfrm>
            <a:off x="252000" y="-384054"/>
            <a:ext cx="4080298" cy="276999"/>
          </a:xfrm>
          <a:prstGeom prst="rect">
            <a:avLst/>
          </a:prstGeom>
          <a:noFill/>
        </p:spPr>
        <p:txBody>
          <a:bodyPr wrap="square" rtlCol="0">
            <a:spAutoFit/>
          </a:bodyPr>
          <a:lstStyle/>
          <a:p>
            <a:r>
              <a:rPr lang="en-GB" sz="1200" noProof="0" dirty="0" smtClean="0"/>
              <a:t>Colour of number</a:t>
            </a:r>
            <a:endParaRPr lang="en-GB" sz="1200" noProof="0" dirty="0"/>
          </a:p>
        </p:txBody>
      </p:sp>
      <p:sp>
        <p:nvSpPr>
          <p:cNvPr id="27" name="Rectangle 26"/>
          <p:cNvSpPr/>
          <p:nvPr/>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4409451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2" name="Rectangle 11"/>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8838433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ext_TwoColumns_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3240"/>
            <a:ext cx="5242392"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6210300" y="1743240"/>
            <a:ext cx="5254477" cy="438324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12" name="Rectangle 11"/>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4" name="Rectangle 13"/>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23"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7343853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ext_TwoColumns_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10"/>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2" name="Rectangle 11"/>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hasCustomPrompt="1"/>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p>
          <a:p>
            <a:pPr lvl="3"/>
            <a:endParaRPr lang="en-GB" noProof="0" dirty="0" smtClean="0"/>
          </a:p>
          <a:p>
            <a:pPr lvl="3"/>
            <a:endParaRPr lang="en-GB" noProof="0" dirty="0" smtClean="0"/>
          </a:p>
          <a:p>
            <a:pPr lvl="3"/>
            <a:endParaRPr lang="en-GB" noProof="0" dirty="0" smtClean="0"/>
          </a:p>
          <a:p>
            <a:pPr lvl="3"/>
            <a:endParaRPr lang="en-GB" noProof="0" dirty="0" smtClean="0"/>
          </a:p>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p>
          <a:p>
            <a:pPr lvl="3"/>
            <a:endParaRPr lang="en-GB" noProof="0" dirty="0" smtClean="0"/>
          </a:p>
          <a:p>
            <a:pPr lvl="3"/>
            <a:endParaRPr lang="en-GB" noProof="0" dirty="0" smtClean="0"/>
          </a:p>
          <a:p>
            <a:pPr lvl="3"/>
            <a:endParaRPr lang="en-GB" noProof="0" dirty="0" smtClean="0"/>
          </a:p>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p>
          <a:p>
            <a:pPr lvl="3"/>
            <a:endParaRPr lang="en-GB" noProof="0" dirty="0" smtClean="0"/>
          </a:p>
          <a:p>
            <a:pPr lvl="3"/>
            <a:endParaRPr lang="en-GB" noProof="0" dirty="0" smtClean="0"/>
          </a:p>
          <a:p>
            <a:pPr lvl="3"/>
            <a:endParaRPr lang="en-GB" noProof="0" dirty="0" smtClean="0"/>
          </a:p>
          <a:p>
            <a:pPr lvl="3"/>
            <a:endParaRPr lang="en-GB" noProof="0" dirty="0" smtClean="0"/>
          </a:p>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p>
          <a:p>
            <a:pPr lvl="3"/>
            <a:endParaRPr lang="en-GB" noProof="0" dirty="0" smtClean="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5863077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ext_&amp;Focu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42725"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2" name="Espace réservé du texte 8">
            <a:extLst>
              <a:ext uri="{FF2B5EF4-FFF2-40B4-BE49-F238E27FC236}">
                <a16:creationId xmlns:a16="http://schemas.microsoft.com/office/drawing/2014/main" id="{A56DBCFF-9EF4-4749-B7CA-DBFD50831D20}"/>
              </a:ext>
            </a:extLst>
          </p:cNvPr>
          <p:cNvSpPr>
            <a:spLocks noGrp="1"/>
          </p:cNvSpPr>
          <p:nvPr>
            <p:ph type="body" sz="quarter" idx="14" hasCustomPrompt="1"/>
          </p:nvPr>
        </p:nvSpPr>
        <p:spPr>
          <a:xfrm>
            <a:off x="7101840" y="1746300"/>
            <a:ext cx="4372560" cy="4387800"/>
          </a:xfrm>
          <a:solidFill>
            <a:schemeClr val="tx2"/>
          </a:solidFill>
        </p:spPr>
        <p:txBody>
          <a:bodyPr lIns="360000" tIns="252000" rIns="360000" bIns="252000"/>
          <a:lstStyle>
            <a:lvl1pPr marL="355600" indent="-355600">
              <a:buClr>
                <a:schemeClr val="bg1"/>
              </a:buClr>
              <a:buFontTx/>
              <a:buBlip>
                <a:blip r:embed="rId2"/>
              </a:buBlip>
              <a:defRPr>
                <a:solidFill>
                  <a:schemeClr val="bg1"/>
                </a:solidFill>
              </a:defRPr>
            </a:lvl1pPr>
            <a:lvl2pPr marL="630238" indent="-274638">
              <a:buClr>
                <a:schemeClr val="bg1"/>
              </a:buClr>
              <a:buFontTx/>
              <a:buBlip>
                <a:blip r:embed="rId3"/>
              </a:buBlip>
              <a:defRPr>
                <a:solidFill>
                  <a:schemeClr val="bg1"/>
                </a:solidFill>
              </a:defRPr>
            </a:lvl2pPr>
            <a:lvl3pPr marL="720725" indent="0">
              <a:defRPr>
                <a:solidFill>
                  <a:schemeClr val="bg1"/>
                </a:solidFill>
              </a:defRPr>
            </a:lvl3pPr>
            <a:lvl4pPr marL="893763" indent="0">
              <a:defRPr>
                <a:solidFill>
                  <a:schemeClr val="bg1"/>
                </a:solidFill>
              </a:defRPr>
            </a:lvl4pPr>
            <a:lvl5pPr>
              <a:defRPr>
                <a:solidFill>
                  <a:schemeClr val="bg1"/>
                </a:solidFill>
              </a:defRPr>
            </a:lvl5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11" name="Rectangle 10"/>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ZoneTexte 12"/>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4" name="Rectangle 13"/>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14914167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ext_&amp;Icon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22" name="Espace réservé du texte 8">
            <a:extLst>
              <a:ext uri="{FF2B5EF4-FFF2-40B4-BE49-F238E27FC236}">
                <a16:creationId xmlns:a16="http://schemas.microsoft.com/office/drawing/2014/main" id="{882DE451-41D6-4E24-AF82-4D199C1930A8}"/>
              </a:ext>
            </a:extLst>
          </p:cNvPr>
          <p:cNvSpPr>
            <a:spLocks noGrp="1"/>
          </p:cNvSpPr>
          <p:nvPr>
            <p:ph type="body" sz="quarter" idx="14" hasCustomPrompt="1"/>
          </p:nvPr>
        </p:nvSpPr>
        <p:spPr>
          <a:xfrm>
            <a:off x="8166948" y="4286440"/>
            <a:ext cx="1440000" cy="540000"/>
          </a:xfrm>
        </p:spPr>
        <p:txBody>
          <a:bodyPr/>
          <a:lstStyle>
            <a:lvl1pPr marL="0" indent="0" algn="ctr">
              <a:spcBef>
                <a:spcPts val="0"/>
              </a:spcBef>
              <a:buNone/>
              <a:defRPr sz="1100" b="0"/>
            </a:lvl1pPr>
          </a:lstStyle>
          <a:p>
            <a:pPr lvl="0"/>
            <a:r>
              <a:rPr lang="en-GB" noProof="0" dirty="0" smtClean="0"/>
              <a:t>Click to edit </a:t>
            </a:r>
          </a:p>
          <a:p>
            <a:pPr lvl="0"/>
            <a:r>
              <a:rPr lang="en-GB" noProof="0" dirty="0" smtClean="0"/>
              <a:t>master text style</a:t>
            </a:r>
            <a:endParaRPr lang="en-GB" noProof="0" dirty="0"/>
          </a:p>
        </p:txBody>
      </p:sp>
      <p:sp>
        <p:nvSpPr>
          <p:cNvPr id="23" name="Espace réservé du texte 2">
            <a:extLst>
              <a:ext uri="{FF2B5EF4-FFF2-40B4-BE49-F238E27FC236}">
                <a16:creationId xmlns:a16="http://schemas.microsoft.com/office/drawing/2014/main" id="{42DA93A6-68F2-4B88-8A9A-5701B0431983}"/>
              </a:ext>
            </a:extLst>
          </p:cNvPr>
          <p:cNvSpPr>
            <a:spLocks noGrp="1"/>
          </p:cNvSpPr>
          <p:nvPr>
            <p:ph type="body" idx="15" hasCustomPrompt="1"/>
          </p:nvPr>
        </p:nvSpPr>
        <p:spPr>
          <a:xfrm>
            <a:off x="8164567"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NN%</a:t>
            </a:r>
            <a:endParaRPr lang="en-GB" noProof="0" dirty="0"/>
          </a:p>
        </p:txBody>
      </p:sp>
      <p:sp>
        <p:nvSpPr>
          <p:cNvPr id="24" name="Espace réservé du texte 8">
            <a:extLst>
              <a:ext uri="{FF2B5EF4-FFF2-40B4-BE49-F238E27FC236}">
                <a16:creationId xmlns:a16="http://schemas.microsoft.com/office/drawing/2014/main" id="{D2D2C270-5160-437C-A084-34FDE02A057E}"/>
              </a:ext>
            </a:extLst>
          </p:cNvPr>
          <p:cNvSpPr>
            <a:spLocks noGrp="1"/>
          </p:cNvSpPr>
          <p:nvPr>
            <p:ph type="body" sz="quarter" idx="16" hasCustomPrompt="1"/>
          </p:nvPr>
        </p:nvSpPr>
        <p:spPr>
          <a:xfrm>
            <a:off x="10095285" y="4286440"/>
            <a:ext cx="1440000" cy="540000"/>
          </a:xfrm>
        </p:spPr>
        <p:txBody>
          <a:bodyPr/>
          <a:lstStyle>
            <a:lvl1pPr marL="0" indent="0" algn="ctr">
              <a:spcBef>
                <a:spcPts val="0"/>
              </a:spcBef>
              <a:buNone/>
              <a:defRPr sz="1100" b="0"/>
            </a:lvl1pPr>
          </a:lstStyle>
          <a:p>
            <a:pPr lvl="0"/>
            <a:r>
              <a:rPr lang="en-GB" noProof="0" dirty="0" smtClean="0"/>
              <a:t>Click to edit </a:t>
            </a:r>
          </a:p>
          <a:p>
            <a:pPr lvl="0"/>
            <a:r>
              <a:rPr lang="en-GB" noProof="0" dirty="0" smtClean="0"/>
              <a:t>master text style</a:t>
            </a:r>
            <a:endParaRPr lang="en-GB" noProof="0" dirty="0"/>
          </a:p>
        </p:txBody>
      </p:sp>
      <p:sp>
        <p:nvSpPr>
          <p:cNvPr id="25" name="Espace réservé du texte 2">
            <a:extLst>
              <a:ext uri="{FF2B5EF4-FFF2-40B4-BE49-F238E27FC236}">
                <a16:creationId xmlns:a16="http://schemas.microsoft.com/office/drawing/2014/main" id="{95B35E9A-6E49-4FE7-BF89-1AB5C649315D}"/>
              </a:ext>
            </a:extLst>
          </p:cNvPr>
          <p:cNvSpPr>
            <a:spLocks noGrp="1"/>
          </p:cNvSpPr>
          <p:nvPr>
            <p:ph type="body" idx="17" hasCustomPrompt="1"/>
          </p:nvPr>
        </p:nvSpPr>
        <p:spPr>
          <a:xfrm>
            <a:off x="10092904"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NN%</a:t>
            </a:r>
            <a:endParaRPr lang="en-GB" noProof="0" dirty="0"/>
          </a:p>
        </p:txBody>
      </p:sp>
      <p:sp>
        <p:nvSpPr>
          <p:cNvPr id="26" name="Espace réservé pour une image  2">
            <a:extLst>
              <a:ext uri="{FF2B5EF4-FFF2-40B4-BE49-F238E27FC236}">
                <a16:creationId xmlns:a16="http://schemas.microsoft.com/office/drawing/2014/main" id="{B0CA989D-B883-4C64-BFE8-6FBA26A82B20}"/>
              </a:ext>
            </a:extLst>
          </p:cNvPr>
          <p:cNvSpPr>
            <a:spLocks noGrp="1"/>
          </p:cNvSpPr>
          <p:nvPr>
            <p:ph type="pic" idx="20"/>
          </p:nvPr>
        </p:nvSpPr>
        <p:spPr>
          <a:xfrm>
            <a:off x="8344567"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smtClean="0"/>
              <a:t>Click icon to add picture</a:t>
            </a:r>
            <a:endParaRPr lang="en-GB" noProof="0" dirty="0"/>
          </a:p>
        </p:txBody>
      </p:sp>
      <p:sp>
        <p:nvSpPr>
          <p:cNvPr id="27" name="Espace réservé pour une image  2">
            <a:extLst>
              <a:ext uri="{FF2B5EF4-FFF2-40B4-BE49-F238E27FC236}">
                <a16:creationId xmlns:a16="http://schemas.microsoft.com/office/drawing/2014/main" id="{CE9DCD5E-4A5D-4AE3-B6E6-05FAB3D2F93B}"/>
              </a:ext>
            </a:extLst>
          </p:cNvPr>
          <p:cNvSpPr>
            <a:spLocks noGrp="1"/>
          </p:cNvSpPr>
          <p:nvPr>
            <p:ph type="pic" idx="21"/>
          </p:nvPr>
        </p:nvSpPr>
        <p:spPr>
          <a:xfrm>
            <a:off x="10272904"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smtClean="0"/>
              <a:t>Click icon to add picture</a:t>
            </a:r>
            <a:endParaRPr lang="en-GB" noProof="0" dirty="0"/>
          </a:p>
        </p:txBody>
      </p:sp>
      <p:sp>
        <p:nvSpPr>
          <p:cNvPr id="28" name="Espace réservé du texte 8">
            <a:extLst>
              <a:ext uri="{FF2B5EF4-FFF2-40B4-BE49-F238E27FC236}">
                <a16:creationId xmlns:a16="http://schemas.microsoft.com/office/drawing/2014/main" id="{882DE451-41D6-4E24-AF82-4D199C1930A8}"/>
              </a:ext>
            </a:extLst>
          </p:cNvPr>
          <p:cNvSpPr>
            <a:spLocks noGrp="1"/>
          </p:cNvSpPr>
          <p:nvPr>
            <p:ph type="body" sz="quarter" idx="22" hasCustomPrompt="1"/>
          </p:nvPr>
        </p:nvSpPr>
        <p:spPr>
          <a:xfrm>
            <a:off x="6252637" y="4286440"/>
            <a:ext cx="1440000" cy="540000"/>
          </a:xfrm>
        </p:spPr>
        <p:txBody>
          <a:bodyPr/>
          <a:lstStyle>
            <a:lvl1pPr marL="0" indent="0" algn="ctr">
              <a:spcBef>
                <a:spcPts val="0"/>
              </a:spcBef>
              <a:buNone/>
              <a:defRPr sz="1100" b="0"/>
            </a:lvl1pPr>
          </a:lstStyle>
          <a:p>
            <a:pPr lvl="0"/>
            <a:r>
              <a:rPr lang="en-GB" noProof="0" dirty="0" smtClean="0"/>
              <a:t>Click to edit </a:t>
            </a:r>
          </a:p>
          <a:p>
            <a:pPr lvl="0"/>
            <a:r>
              <a:rPr lang="en-GB" noProof="0" dirty="0" smtClean="0"/>
              <a:t>master text style</a:t>
            </a:r>
            <a:endParaRPr lang="en-GB" noProof="0" dirty="0"/>
          </a:p>
        </p:txBody>
      </p:sp>
      <p:sp>
        <p:nvSpPr>
          <p:cNvPr id="29" name="Espace réservé du texte 2">
            <a:extLst>
              <a:ext uri="{FF2B5EF4-FFF2-40B4-BE49-F238E27FC236}">
                <a16:creationId xmlns:a16="http://schemas.microsoft.com/office/drawing/2014/main" id="{42DA93A6-68F2-4B88-8A9A-5701B0431983}"/>
              </a:ext>
            </a:extLst>
          </p:cNvPr>
          <p:cNvSpPr>
            <a:spLocks noGrp="1"/>
          </p:cNvSpPr>
          <p:nvPr>
            <p:ph type="body" idx="23" hasCustomPrompt="1"/>
          </p:nvPr>
        </p:nvSpPr>
        <p:spPr>
          <a:xfrm>
            <a:off x="6250256"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NN%</a:t>
            </a:r>
            <a:endParaRPr lang="en-GB" noProof="0" dirty="0"/>
          </a:p>
        </p:txBody>
      </p:sp>
      <p:sp>
        <p:nvSpPr>
          <p:cNvPr id="31" name="Espace réservé du texte 2">
            <a:extLst>
              <a:ext uri="{FF2B5EF4-FFF2-40B4-BE49-F238E27FC236}">
                <a16:creationId xmlns:a16="http://schemas.microsoft.com/office/drawing/2014/main" id="{95B35E9A-6E49-4FE7-BF89-1AB5C649315D}"/>
              </a:ext>
            </a:extLst>
          </p:cNvPr>
          <p:cNvSpPr>
            <a:spLocks noGrp="1"/>
          </p:cNvSpPr>
          <p:nvPr>
            <p:ph type="body" idx="25" hasCustomPrompt="1"/>
          </p:nvPr>
        </p:nvSpPr>
        <p:spPr>
          <a:xfrm>
            <a:off x="8178593" y="3723640"/>
            <a:ext cx="1440000" cy="540000"/>
          </a:xfrm>
        </p:spPr>
        <p:txBody>
          <a:bodyPr anchor="t"/>
          <a:lstStyle>
            <a:lvl1pPr marL="0" indent="0" algn="ctr">
              <a:buNone/>
              <a:defRPr sz="3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NN%</a:t>
            </a:r>
            <a:endParaRPr lang="en-GB" noProof="0" dirty="0"/>
          </a:p>
        </p:txBody>
      </p:sp>
      <p:sp>
        <p:nvSpPr>
          <p:cNvPr id="32" name="Espace réservé pour une image  2">
            <a:extLst>
              <a:ext uri="{FF2B5EF4-FFF2-40B4-BE49-F238E27FC236}">
                <a16:creationId xmlns:a16="http://schemas.microsoft.com/office/drawing/2014/main" id="{B0CA989D-B883-4C64-BFE8-6FBA26A82B20}"/>
              </a:ext>
            </a:extLst>
          </p:cNvPr>
          <p:cNvSpPr>
            <a:spLocks noGrp="1"/>
          </p:cNvSpPr>
          <p:nvPr>
            <p:ph type="pic" idx="26"/>
          </p:nvPr>
        </p:nvSpPr>
        <p:spPr>
          <a:xfrm>
            <a:off x="6430256" y="2440750"/>
            <a:ext cx="1080000" cy="1080000"/>
          </a:xfrm>
          <a:no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smtClean="0"/>
              <a:t>Click icon to add picture</a:t>
            </a:r>
            <a:endParaRPr lang="en-GB" noProof="0" dirty="0"/>
          </a:p>
        </p:txBody>
      </p:sp>
      <p:sp>
        <p:nvSpPr>
          <p:cNvPr id="18" name="Rectangle 1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ZoneTexte 18"/>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20" name="Rectangle 19"/>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5"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53667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3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3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18047509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Text_&amp;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9" name="Espace réservé pour une image  2">
            <a:extLst>
              <a:ext uri="{FF2B5EF4-FFF2-40B4-BE49-F238E27FC236}">
                <a16:creationId xmlns:a16="http://schemas.microsoft.com/office/drawing/2014/main" id="{15513DE8-4DA1-4B1A-BE67-4F4449566555}"/>
              </a:ext>
            </a:extLst>
          </p:cNvPr>
          <p:cNvSpPr>
            <a:spLocks noGrp="1"/>
          </p:cNvSpPr>
          <p:nvPr>
            <p:ph type="pic" idx="15"/>
          </p:nvPr>
        </p:nvSpPr>
        <p:spPr>
          <a:xfrm>
            <a:off x="7025504" y="1727941"/>
            <a:ext cx="4445771" cy="4406159"/>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11" name="Rectangle 10"/>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2" name="ZoneTexte 11"/>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3" name="Rectangle 12"/>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
        <p:nvSpPr>
          <p:cNvPr id="23"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6" y="1744980"/>
            <a:ext cx="6138863"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Tree>
    <p:extLst>
      <p:ext uri="{BB962C8B-B14F-4D97-AF65-F5344CB8AC3E}">
        <p14:creationId xmlns:p14="http://schemas.microsoft.com/office/powerpoint/2010/main" val="128585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Photo">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720001" y="1729348"/>
            <a:ext cx="10748099" cy="4369033"/>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1" name="Rectangle 10"/>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404367708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Photo_&amp;KeyFigur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3" name="Espace réservé du texte 8">
            <a:extLst>
              <a:ext uri="{FF2B5EF4-FFF2-40B4-BE49-F238E27FC236}">
                <a16:creationId xmlns:a16="http://schemas.microsoft.com/office/drawing/2014/main" id="{4B834FC3-F98F-48CD-8C3A-74E6A5FC374B}"/>
              </a:ext>
            </a:extLst>
          </p:cNvPr>
          <p:cNvSpPr>
            <a:spLocks noGrp="1"/>
          </p:cNvSpPr>
          <p:nvPr>
            <p:ph type="body" sz="quarter" idx="13" hasCustomPrompt="1"/>
          </p:nvPr>
        </p:nvSpPr>
        <p:spPr>
          <a:xfrm>
            <a:off x="7443315" y="2401207"/>
            <a:ext cx="4027325" cy="1260000"/>
          </a:xfrm>
        </p:spPr>
        <p:txBody>
          <a:bodyPr/>
          <a:lstStyle>
            <a:lvl1pPr marL="0" indent="0">
              <a:buNone/>
              <a:defRPr sz="2600">
                <a:solidFill>
                  <a:schemeClr val="bg1"/>
                </a:solidFill>
              </a:defRPr>
            </a:lvl1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14" name="Espace réservé du texte 2">
            <a:extLst>
              <a:ext uri="{FF2B5EF4-FFF2-40B4-BE49-F238E27FC236}">
                <a16:creationId xmlns:a16="http://schemas.microsoft.com/office/drawing/2014/main" id="{02D7D404-B1CB-4081-84BD-E6D4C57EB259}"/>
              </a:ext>
            </a:extLst>
          </p:cNvPr>
          <p:cNvSpPr>
            <a:spLocks noGrp="1"/>
          </p:cNvSpPr>
          <p:nvPr>
            <p:ph type="body" idx="1" hasCustomPrompt="1"/>
          </p:nvPr>
        </p:nvSpPr>
        <p:spPr>
          <a:xfrm>
            <a:off x="7443315" y="996936"/>
            <a:ext cx="4027348" cy="1440000"/>
          </a:xfrm>
        </p:spPr>
        <p:txBody>
          <a:bodyPr anchor="t"/>
          <a:lstStyle>
            <a:lvl1pPr marL="0" indent="0">
              <a:buNone/>
              <a:defRPr sz="9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NN%</a:t>
            </a:r>
            <a:endParaRPr lang="en-GB" noProof="0" dirty="0"/>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p:nvSpPr>
        <p:spPr>
          <a:xfrm>
            <a:off x="841708"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0" name="Rectangle 9"/>
          <p:cNvSpPr/>
          <p:nvPr/>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6673363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en-GB" noProof="0" dirty="0" smtClean="0"/>
              <a:t>Click to edit</a:t>
            </a:r>
            <a:br>
              <a:rPr lang="en-GB" noProof="0" dirty="0" smtClean="0"/>
            </a:br>
            <a:r>
              <a:rPr lang="en-GB" noProof="0" dirty="0" smtClean="0"/>
              <a:t>master title style</a:t>
            </a:r>
            <a:endParaRPr lang="en-GB" noProof="0"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smtClean="0"/>
              <a:t>Click to edit Master subtitle style</a:t>
            </a:r>
            <a:endParaRPr lang="en-GB" noProof="0" dirty="0"/>
          </a:p>
        </p:txBody>
      </p:sp>
      <p:sp>
        <p:nvSpPr>
          <p:cNvPr id="7" name="Rectangle 6"/>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p:nvSpPr>
        <p:spPr>
          <a:xfrm>
            <a:off x="545702" y="-384054"/>
            <a:ext cx="4080298" cy="276999"/>
          </a:xfrm>
          <a:prstGeom prst="rect">
            <a:avLst/>
          </a:prstGeom>
          <a:noFill/>
        </p:spPr>
        <p:txBody>
          <a:bodyPr wrap="square" rtlCol="0">
            <a:spAutoFit/>
          </a:bodyPr>
          <a:lstStyle/>
          <a:p>
            <a:r>
              <a:rPr lang="en-GB" sz="1200" noProof="0" dirty="0" smtClean="0"/>
              <a:t>Colour of text</a:t>
            </a:r>
            <a:endParaRPr lang="en-GB" sz="1200" noProof="0" dirty="0"/>
          </a:p>
        </p:txBody>
      </p:sp>
      <p:sp>
        <p:nvSpPr>
          <p:cNvPr id="9" name="Rectangle 8"/>
          <p:cNvSpPr/>
          <p:nvPr/>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
        <p:nvSpPr>
          <p:cNvPr id="10" name="Rectangle 9"/>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ZoneTexte 7"/>
          <p:cNvSpPr txBox="1"/>
          <p:nvPr userDrawn="1"/>
        </p:nvSpPr>
        <p:spPr>
          <a:xfrm>
            <a:off x="545702" y="-384054"/>
            <a:ext cx="4080298" cy="276999"/>
          </a:xfrm>
          <a:prstGeom prst="rect">
            <a:avLst/>
          </a:prstGeom>
          <a:noFill/>
        </p:spPr>
        <p:txBody>
          <a:bodyPr wrap="square" rtlCol="0">
            <a:spAutoFit/>
          </a:bodyPr>
          <a:lstStyle/>
          <a:p>
            <a:r>
              <a:rPr lang="en-GB" sz="1200" noProof="0" dirty="0" smtClean="0"/>
              <a:t>Colour of text</a:t>
            </a:r>
            <a:endParaRPr lang="en-GB" sz="1200" noProof="0" dirty="0"/>
          </a:p>
        </p:txBody>
      </p:sp>
      <p:sp>
        <p:nvSpPr>
          <p:cNvPr id="13" name="Rectangle 12"/>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6" name="Imag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7"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389685198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Photo_&amp;Text">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7" name="Espace réservé du texte 8">
            <a:extLst>
              <a:ext uri="{FF2B5EF4-FFF2-40B4-BE49-F238E27FC236}">
                <a16:creationId xmlns:a16="http://schemas.microsoft.com/office/drawing/2014/main" id="{E6665D20-3F31-4A31-A265-30321D0FA876}"/>
              </a:ext>
            </a:extLst>
          </p:cNvPr>
          <p:cNvSpPr>
            <a:spLocks noGrp="1"/>
          </p:cNvSpPr>
          <p:nvPr>
            <p:ph type="body" sz="quarter" idx="14" hasCustomPrompt="1"/>
          </p:nvPr>
        </p:nvSpPr>
        <p:spPr>
          <a:xfrm>
            <a:off x="7442518" y="1200190"/>
            <a:ext cx="4028121" cy="2520000"/>
          </a:xfrm>
          <a:ln w="3175">
            <a:noFill/>
          </a:ln>
        </p:spPr>
        <p:txBody>
          <a:bodyPr lIns="0" tIns="0" rIns="0" bIns="0"/>
          <a:lstStyle>
            <a:lvl1pPr marL="0" indent="0">
              <a:buNone/>
              <a:defRPr sz="2600" baseline="0">
                <a:solidFill>
                  <a:schemeClr val="bg1"/>
                </a:solidFill>
              </a:defRPr>
            </a:lvl1p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p:nvSpPr>
        <p:spPr>
          <a:xfrm>
            <a:off x="841708"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0" name="Rectangle 9"/>
          <p:cNvSpPr/>
          <p:nvPr/>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1" name="Rectangle 10"/>
          <p:cNvSpPr/>
          <p:nvPr/>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Tree>
    <p:extLst>
      <p:ext uri="{BB962C8B-B14F-4D97-AF65-F5344CB8AC3E}">
        <p14:creationId xmlns:p14="http://schemas.microsoft.com/office/powerpoint/2010/main" val="35128220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Quote">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3387004" y="5061382"/>
            <a:ext cx="3030306" cy="720000"/>
          </a:xfrm>
        </p:spPr>
        <p:txBody>
          <a:bodyPr/>
          <a:lstStyle>
            <a:lvl1pPr marL="0" indent="0">
              <a:spcBef>
                <a:spcPts val="0"/>
              </a:spcBef>
              <a:buNone/>
              <a:defRPr sz="1200">
                <a:solidFill>
                  <a:schemeClr val="tx1"/>
                </a:solidFill>
              </a:defRPr>
            </a:lvl1pPr>
            <a:lvl2pPr marL="0" indent="0">
              <a:spcBef>
                <a:spcPts val="0"/>
              </a:spcBef>
              <a:buFont typeface="Arial" panose="020B0604020202020204" pitchFamily="34" charset="0"/>
              <a:buNone/>
              <a:defRPr sz="1200">
                <a:solidFill>
                  <a:schemeClr val="tx1"/>
                </a:solidFill>
              </a:defRPr>
            </a:lvl2pPr>
            <a:lvl3pPr>
              <a:spcBef>
                <a:spcPts val="0"/>
              </a:spcBef>
              <a:defRPr sz="1200"/>
            </a:lvl3pPr>
            <a:lvl4pPr>
              <a:spcBef>
                <a:spcPts val="0"/>
              </a:spcBef>
              <a:defRPr sz="1200"/>
            </a:lvl4pPr>
            <a:lvl5pPr>
              <a:spcBef>
                <a:spcPts val="0"/>
              </a:spcBef>
              <a:defRPr sz="1200"/>
            </a:lvl5pPr>
          </a:lstStyle>
          <a:p>
            <a:pPr lvl="0"/>
            <a:r>
              <a:rPr lang="en-GB" noProof="0" dirty="0" smtClean="0"/>
              <a:t>Click to edit master text style</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8">
            <a:extLst>
              <a:ext uri="{FF2B5EF4-FFF2-40B4-BE49-F238E27FC236}">
                <a16:creationId xmlns:a16="http://schemas.microsoft.com/office/drawing/2014/main" id="{B2802C8B-B0EC-4743-AD22-84CA595D5982}"/>
              </a:ext>
            </a:extLst>
          </p:cNvPr>
          <p:cNvSpPr>
            <a:spLocks noGrp="1"/>
          </p:cNvSpPr>
          <p:nvPr>
            <p:ph type="body" sz="quarter" idx="14" hasCustomPrompt="1"/>
          </p:nvPr>
        </p:nvSpPr>
        <p:spPr>
          <a:xfrm>
            <a:off x="7442992" y="2209366"/>
            <a:ext cx="3960000" cy="2880000"/>
          </a:xfrm>
          <a:ln w="3175">
            <a:noFill/>
          </a:ln>
        </p:spPr>
        <p:txBody>
          <a:bodyPr lIns="0" tIns="0" rIns="0" bIns="0"/>
          <a:lstStyle>
            <a:lvl1pPr marL="0" indent="0">
              <a:buNone/>
              <a:defRPr sz="2600" baseline="0">
                <a:solidFill>
                  <a:schemeClr val="tx2"/>
                </a:solidFill>
              </a:defRPr>
            </a:lvl1pPr>
          </a:lstStyle>
          <a:p>
            <a:pPr lvl="0"/>
            <a:r>
              <a:rPr lang="en-GB" noProof="0" dirty="0" smtClean="0"/>
              <a:t>Click to edit master text style</a:t>
            </a:r>
            <a:endParaRPr lang="en-GB" noProof="0" dirty="0"/>
          </a:p>
        </p:txBody>
      </p:sp>
      <p:sp>
        <p:nvSpPr>
          <p:cNvPr id="12" name="Espace réservé pour une image  2">
            <a:extLst>
              <a:ext uri="{FF2B5EF4-FFF2-40B4-BE49-F238E27FC236}">
                <a16:creationId xmlns:a16="http://schemas.microsoft.com/office/drawing/2014/main" id="{9F49BC4E-DACB-4666-810C-5EFE8B6A173D}"/>
              </a:ext>
            </a:extLst>
          </p:cNvPr>
          <p:cNvSpPr>
            <a:spLocks noGrp="1"/>
          </p:cNvSpPr>
          <p:nvPr>
            <p:ph type="pic" idx="15"/>
          </p:nvPr>
        </p:nvSpPr>
        <p:spPr>
          <a:xfrm>
            <a:off x="3387004" y="1766339"/>
            <a:ext cx="2454996" cy="317995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13" name="Rectangle 12"/>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5" name="Rectangle 14"/>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22"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32586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_Infographic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p:nvPr>
        </p:nvSpPr>
        <p:spPr>
          <a:xfrm>
            <a:off x="720000" y="2225675"/>
            <a:ext cx="3060000" cy="3420000"/>
          </a:xfrm>
          <a:solidFill>
            <a:schemeClr val="bg1">
              <a:lumMod val="95000"/>
            </a:schemeClr>
          </a:solidFill>
        </p:spPr>
        <p:txBody>
          <a:bodyPr anchor="ctr"/>
          <a:lstStyle>
            <a:lvl1pPr marL="0" indent="0" algn="ctr">
              <a:buNone/>
              <a:defRPr sz="1400" b="0"/>
            </a:lvl1pPr>
          </a:lstStyle>
          <a:p>
            <a:r>
              <a:rPr lang="en-US" noProof="0" smtClean="0"/>
              <a:t>Click icon to add chart</a:t>
            </a:r>
            <a:endParaRPr lang="en-GB" noProof="0" dirty="0"/>
          </a:p>
        </p:txBody>
      </p:sp>
      <p:sp>
        <p:nvSpPr>
          <p:cNvPr id="12" name="Espace réservé du graphique 2">
            <a:extLst>
              <a:ext uri="{FF2B5EF4-FFF2-40B4-BE49-F238E27FC236}">
                <a16:creationId xmlns:a16="http://schemas.microsoft.com/office/drawing/2014/main" id="{B9357445-E95E-4AFF-B86A-E38E02B9F6D7}"/>
              </a:ext>
            </a:extLst>
          </p:cNvPr>
          <p:cNvSpPr>
            <a:spLocks noGrp="1"/>
          </p:cNvSpPr>
          <p:nvPr>
            <p:ph type="chart" sz="quarter" idx="14"/>
          </p:nvPr>
        </p:nvSpPr>
        <p:spPr>
          <a:xfrm>
            <a:off x="3912780" y="2225675"/>
            <a:ext cx="3060000" cy="3420000"/>
          </a:xfrm>
          <a:solidFill>
            <a:schemeClr val="bg1">
              <a:lumMod val="95000"/>
            </a:schemeClr>
          </a:solidFill>
        </p:spPr>
        <p:txBody>
          <a:bodyPr anchor="ctr"/>
          <a:lstStyle>
            <a:lvl1pPr marL="0" indent="0" algn="ctr">
              <a:buNone/>
              <a:defRPr sz="1400" b="0"/>
            </a:lvl1pPr>
          </a:lstStyle>
          <a:p>
            <a:r>
              <a:rPr lang="en-US" noProof="0" smtClean="0"/>
              <a:t>Click icon to add chart</a:t>
            </a:r>
            <a:endParaRPr lang="en-GB" noProof="0" dirty="0"/>
          </a:p>
        </p:txBody>
      </p:sp>
      <p:sp>
        <p:nvSpPr>
          <p:cNvPr id="13" name="Espace réservé du graphique 2">
            <a:extLst>
              <a:ext uri="{FF2B5EF4-FFF2-40B4-BE49-F238E27FC236}">
                <a16:creationId xmlns:a16="http://schemas.microsoft.com/office/drawing/2014/main" id="{89F97BC6-921E-4E5F-B035-247667FE4A89}"/>
              </a:ext>
            </a:extLst>
          </p:cNvPr>
          <p:cNvSpPr>
            <a:spLocks noGrp="1"/>
          </p:cNvSpPr>
          <p:nvPr>
            <p:ph type="chart" sz="quarter" idx="15"/>
          </p:nvPr>
        </p:nvSpPr>
        <p:spPr>
          <a:xfrm>
            <a:off x="7364641" y="2225675"/>
            <a:ext cx="4105999" cy="3420000"/>
          </a:xfrm>
          <a:solidFill>
            <a:schemeClr val="bg1">
              <a:lumMod val="95000"/>
            </a:schemeClr>
          </a:solidFill>
        </p:spPr>
        <p:txBody>
          <a:bodyPr anchor="ctr"/>
          <a:lstStyle>
            <a:lvl1pPr marL="0" indent="0" algn="ctr">
              <a:buNone/>
              <a:defRPr sz="1400" b="0"/>
            </a:lvl1pPr>
          </a:lstStyle>
          <a:p>
            <a:r>
              <a:rPr lang="en-US" noProof="0" smtClean="0"/>
              <a:t>Click icon to add chart</a:t>
            </a:r>
            <a:endParaRPr lang="en-GB" noProof="0" dirty="0"/>
          </a:p>
        </p:txBody>
      </p:sp>
      <p:sp>
        <p:nvSpPr>
          <p:cNvPr id="11" name="Rectangle 10"/>
          <p:cNvSpPr/>
          <p:nvPr/>
        </p:nvSpPr>
        <p:spPr>
          <a:xfrm>
            <a:off x="-1" y="-680434"/>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Rectangle 13"/>
          <p:cNvSpPr/>
          <p:nvPr/>
        </p:nvSpPr>
        <p:spPr>
          <a:xfrm>
            <a:off x="293702" y="-680434"/>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p:nvSpPr>
        <p:spPr>
          <a:xfrm>
            <a:off x="0" y="-374907"/>
            <a:ext cx="252000" cy="252000"/>
          </a:xfrm>
          <a:prstGeom prst="rect">
            <a:avLst/>
          </a:prstGeom>
          <a:solidFill>
            <a:srgbClr val="007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p:nvSpPr>
        <p:spPr>
          <a:xfrm>
            <a:off x="299435" y="-374857"/>
            <a:ext cx="252000" cy="252000"/>
          </a:xfrm>
          <a:prstGeom prst="rect">
            <a:avLst/>
          </a:prstGeom>
          <a:solidFill>
            <a:srgbClr val="32A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7" name="Rectangle 16"/>
          <p:cNvSpPr/>
          <p:nvPr/>
        </p:nvSpPr>
        <p:spPr>
          <a:xfrm>
            <a:off x="593138" y="-37485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p:nvSpPr>
        <p:spPr>
          <a:xfrm>
            <a:off x="892573" y="-374857"/>
            <a:ext cx="252000" cy="252000"/>
          </a:xfrm>
          <a:prstGeom prst="rect">
            <a:avLst/>
          </a:prstGeom>
          <a:solidFill>
            <a:srgbClr val="EA5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9" name="Rectangle 18"/>
          <p:cNvSpPr/>
          <p:nvPr/>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0" name="Rectangle 19"/>
          <p:cNvSpPr/>
          <p:nvPr/>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1" name="ZoneTexte 20"/>
          <p:cNvSpPr txBox="1"/>
          <p:nvPr/>
        </p:nvSpPr>
        <p:spPr>
          <a:xfrm>
            <a:off x="1733619" y="-384054"/>
            <a:ext cx="4080298" cy="276999"/>
          </a:xfrm>
          <a:prstGeom prst="rect">
            <a:avLst/>
          </a:prstGeom>
          <a:noFill/>
        </p:spPr>
        <p:txBody>
          <a:bodyPr wrap="square" rtlCol="0">
            <a:spAutoFit/>
          </a:bodyPr>
          <a:lstStyle/>
          <a:p>
            <a:r>
              <a:rPr lang="en-GB" sz="1200" noProof="0" dirty="0" smtClean="0"/>
              <a:t>Colour of charts</a:t>
            </a:r>
            <a:endParaRPr lang="en-GB" sz="1200" noProof="0" dirty="0"/>
          </a:p>
        </p:txBody>
      </p:sp>
      <p:sp>
        <p:nvSpPr>
          <p:cNvPr id="23" name="Rectangle 22"/>
          <p:cNvSpPr/>
          <p:nvPr/>
        </p:nvSpPr>
        <p:spPr>
          <a:xfrm>
            <a:off x="595025" y="-680434"/>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4" name="Rectangle 23"/>
          <p:cNvSpPr/>
          <p:nvPr/>
        </p:nvSpPr>
        <p:spPr>
          <a:xfrm>
            <a:off x="888728" y="-680434"/>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Rectangle 24"/>
          <p:cNvSpPr/>
          <p:nvPr/>
        </p:nvSpPr>
        <p:spPr>
          <a:xfrm>
            <a:off x="1185791" y="-680434"/>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31"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19661663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8_Charts">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p:nvPr>
        </p:nvSpPr>
        <p:spPr>
          <a:xfrm>
            <a:off x="725488" y="1772921"/>
            <a:ext cx="10741025" cy="1944368"/>
          </a:xfrm>
          <a:solidFill>
            <a:schemeClr val="bg1">
              <a:lumMod val="95000"/>
            </a:schemeClr>
          </a:solidFill>
        </p:spPr>
        <p:txBody>
          <a:bodyPr anchor="ctr"/>
          <a:lstStyle>
            <a:lvl1pPr marL="0" indent="0" algn="ctr">
              <a:buNone/>
              <a:defRPr sz="1400" b="0"/>
            </a:lvl1pPr>
          </a:lstStyle>
          <a:p>
            <a:r>
              <a:rPr lang="en-US" noProof="0" smtClean="0"/>
              <a:t>Click icon to add table</a:t>
            </a:r>
            <a:endParaRPr lang="en-GB" noProof="0" dirty="0"/>
          </a:p>
        </p:txBody>
      </p:sp>
      <p:sp>
        <p:nvSpPr>
          <p:cNvPr id="8" name="Rectangle 7"/>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9" name="ZoneTexte 8"/>
          <p:cNvSpPr txBox="1"/>
          <p:nvPr/>
        </p:nvSpPr>
        <p:spPr>
          <a:xfrm>
            <a:off x="841708" y="-384054"/>
            <a:ext cx="4080298" cy="276999"/>
          </a:xfrm>
          <a:prstGeom prst="rect">
            <a:avLst/>
          </a:prstGeom>
          <a:noFill/>
        </p:spPr>
        <p:txBody>
          <a:bodyPr wrap="square" rtlCol="0">
            <a:spAutoFit/>
          </a:bodyPr>
          <a:lstStyle/>
          <a:p>
            <a:r>
              <a:rPr lang="en-GB" sz="1200" noProof="0" dirty="0" smtClean="0"/>
              <a:t>Colour of dashboards</a:t>
            </a:r>
            <a:endParaRPr lang="en-GB" sz="1200" noProof="0" dirty="0"/>
          </a:p>
        </p:txBody>
      </p:sp>
      <p:sp>
        <p:nvSpPr>
          <p:cNvPr id="12" name="Rectangle 11"/>
          <p:cNvSpPr/>
          <p:nvPr/>
        </p:nvSpPr>
        <p:spPr>
          <a:xfrm>
            <a:off x="293702"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3" name="Rectangle 12"/>
          <p:cNvSpPr/>
          <p:nvPr/>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 master subtitle style</a:t>
            </a:r>
            <a:endParaRPr lang="en-GB" noProof="0" dirty="0"/>
          </a:p>
        </p:txBody>
      </p:sp>
      <p:sp>
        <p:nvSpPr>
          <p:cNvPr id="1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
        <p:nvSpPr>
          <p:cNvPr id="21" name="Espace réservé du tableau 10">
            <a:extLst>
              <a:ext uri="{FF2B5EF4-FFF2-40B4-BE49-F238E27FC236}">
                <a16:creationId xmlns:a16="http://schemas.microsoft.com/office/drawing/2014/main" id="{B75B041A-8574-4B31-93E5-C721F617AC08}"/>
              </a:ext>
            </a:extLst>
          </p:cNvPr>
          <p:cNvSpPr>
            <a:spLocks noGrp="1"/>
          </p:cNvSpPr>
          <p:nvPr>
            <p:ph type="tbl" sz="quarter" idx="14"/>
          </p:nvPr>
        </p:nvSpPr>
        <p:spPr>
          <a:xfrm>
            <a:off x="735648" y="3942718"/>
            <a:ext cx="10741025" cy="1944368"/>
          </a:xfrm>
          <a:solidFill>
            <a:schemeClr val="bg1">
              <a:lumMod val="95000"/>
            </a:schemeClr>
          </a:solidFill>
        </p:spPr>
        <p:txBody>
          <a:bodyPr anchor="ctr"/>
          <a:lstStyle>
            <a:lvl1pPr marL="0" indent="0" algn="ctr">
              <a:buNone/>
              <a:defRPr sz="1400" b="0"/>
            </a:lvl1pPr>
          </a:lstStyle>
          <a:p>
            <a:r>
              <a:rPr lang="en-US" noProof="0" smtClean="0"/>
              <a:t>Click icon to add table</a:t>
            </a:r>
            <a:endParaRPr lang="en-GB" noProof="0" dirty="0"/>
          </a:p>
        </p:txBody>
      </p:sp>
    </p:spTree>
    <p:extLst>
      <p:ext uri="{BB962C8B-B14F-4D97-AF65-F5344CB8AC3E}">
        <p14:creationId xmlns:p14="http://schemas.microsoft.com/office/powerpoint/2010/main" val="24395417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9_Contacts">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69256"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smtClean="0"/>
              <a:t>Click to edit                           master text style</a:t>
            </a:r>
          </a:p>
        </p:txBody>
      </p:sp>
      <p:sp>
        <p:nvSpPr>
          <p:cNvPr id="13" name="Espace réservé pour une image  2">
            <a:extLst>
              <a:ext uri="{FF2B5EF4-FFF2-40B4-BE49-F238E27FC236}">
                <a16:creationId xmlns:a16="http://schemas.microsoft.com/office/drawing/2014/main" id="{5BED94BE-DD75-4C1E-B01B-60AB1E40CB7E}"/>
              </a:ext>
            </a:extLst>
          </p:cNvPr>
          <p:cNvSpPr>
            <a:spLocks noGrp="1"/>
          </p:cNvSpPr>
          <p:nvPr>
            <p:ph type="pic" idx="1"/>
          </p:nvPr>
        </p:nvSpPr>
        <p:spPr>
          <a:xfrm>
            <a:off x="721227" y="2539344"/>
            <a:ext cx="720000" cy="1025387"/>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cxnSp>
        <p:nvCxnSpPr>
          <p:cNvPr id="14" name="Connecteur droit 13">
            <a:extLst>
              <a:ext uri="{FF2B5EF4-FFF2-40B4-BE49-F238E27FC236}">
                <a16:creationId xmlns:a16="http://schemas.microsoft.com/office/drawing/2014/main" id="{58A1500B-D2DF-4999-AD43-F723055563B0}"/>
              </a:ext>
            </a:extLst>
          </p:cNvPr>
          <p:cNvCxnSpPr>
            <a:cxnSpLocks/>
          </p:cNvCxnSpPr>
          <p:nvPr/>
        </p:nvCxnSpPr>
        <p:spPr>
          <a:xfrm>
            <a:off x="719138"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876B217-9621-42D1-8A29-7EBFCB884D52}"/>
              </a:ext>
            </a:extLst>
          </p:cNvPr>
          <p:cNvSpPr>
            <a:spLocks noGrp="1"/>
          </p:cNvSpPr>
          <p:nvPr>
            <p:ph type="body" sz="quarter" idx="14" hasCustomPrompt="1"/>
          </p:nvPr>
        </p:nvSpPr>
        <p:spPr>
          <a:xfrm>
            <a:off x="5491162" y="2609850"/>
            <a:ext cx="2159952" cy="1080000"/>
          </a:xfrm>
        </p:spPr>
        <p:txBody>
          <a:bodyPr/>
          <a:lstStyle>
            <a:lvl1pPr marL="0" indent="0">
              <a:spcBef>
                <a:spcPts val="0"/>
              </a:spcBef>
              <a:spcAft>
                <a:spcPts val="0"/>
              </a:spcAft>
              <a:buNone/>
              <a:defRPr sz="1200">
                <a:solidFill>
                  <a:schemeClr val="tx1"/>
                </a:solidFill>
              </a:defRPr>
            </a:lvl1pPr>
            <a:lvl2pPr marL="0" indent="0">
              <a:spcBef>
                <a:spcPts val="0"/>
              </a:spcBef>
              <a:spcAft>
                <a:spcPts val="0"/>
              </a:spcAft>
              <a:buFont typeface="Arial" panose="020B0604020202020204" pitchFamily="34" charset="0"/>
              <a:buNone/>
              <a:defRPr sz="1200">
                <a:solidFill>
                  <a:schemeClr val="tx1"/>
                </a:solidFill>
              </a:defRPr>
            </a:lvl2pPr>
            <a:lvl3pPr marL="538163" indent="0">
              <a:spcBef>
                <a:spcPts val="0"/>
              </a:spcBef>
              <a:spcAft>
                <a:spcPts val="0"/>
              </a:spcAft>
              <a:buFont typeface="Arial" panose="020B0604020202020204" pitchFamily="34" charset="0"/>
              <a:buNone/>
              <a:defRPr sz="1200"/>
            </a:lvl3pPr>
            <a:lvl4pPr marL="538163" indent="0">
              <a:spcBef>
                <a:spcPts val="0"/>
              </a:spcBef>
              <a:buFont typeface="Arial" panose="020B0604020202020204" pitchFamily="34" charset="0"/>
              <a:buNone/>
              <a:defRPr sz="1200"/>
            </a:lvl4pPr>
            <a:lvl5pPr marL="198000" indent="0">
              <a:spcBef>
                <a:spcPts val="0"/>
              </a:spcBef>
              <a:buFont typeface="Arial" panose="020B0604020202020204" pitchFamily="34" charset="0"/>
              <a:buNone/>
              <a:defRPr sz="1200"/>
            </a:lvl5pPr>
          </a:lstStyle>
          <a:p>
            <a:pPr lvl="0"/>
            <a:r>
              <a:rPr lang="en-GB" noProof="0" dirty="0" smtClean="0"/>
              <a:t>Click to edit                           master text style</a:t>
            </a:r>
          </a:p>
        </p:txBody>
      </p:sp>
      <p:sp>
        <p:nvSpPr>
          <p:cNvPr id="16" name="Espace réservé pour une image  2">
            <a:extLst>
              <a:ext uri="{FF2B5EF4-FFF2-40B4-BE49-F238E27FC236}">
                <a16:creationId xmlns:a16="http://schemas.microsoft.com/office/drawing/2014/main" id="{75CC39B0-0E8B-4CE2-B9AD-73D04280452F}"/>
              </a:ext>
            </a:extLst>
          </p:cNvPr>
          <p:cNvSpPr>
            <a:spLocks noGrp="1"/>
          </p:cNvSpPr>
          <p:nvPr>
            <p:ph type="pic" idx="15"/>
          </p:nvPr>
        </p:nvSpPr>
        <p:spPr>
          <a:xfrm>
            <a:off x="4543133" y="2539344"/>
            <a:ext cx="720000" cy="1025387"/>
          </a:xfrm>
          <a:solidFill>
            <a:schemeClr val="bg1">
              <a:lumMod val="95000"/>
            </a:schemeClr>
          </a:solidFill>
        </p:spPr>
        <p:txBody>
          <a:bodyPr anchor="ctr"/>
          <a:lstStyle>
            <a:lvl1pPr marL="0" marR="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914400" rtl="0" eaLnBrk="1" fontAlgn="auto" latinLnBrk="0" hangingPunct="1">
              <a:lnSpc>
                <a:spcPct val="100000"/>
              </a:lnSpc>
              <a:spcBef>
                <a:spcPts val="0"/>
              </a:spcBef>
              <a:spcAft>
                <a:spcPts val="0"/>
              </a:spcAft>
              <a:buClrTx/>
              <a:buSzPct val="90000"/>
              <a:buFont typeface="Tahoma" panose="020B0604030504040204" pitchFamily="34" charset="0"/>
              <a:buNone/>
              <a:tabLst/>
              <a:defRPr/>
            </a:pPr>
            <a:r>
              <a:rPr lang="en-US" noProof="0" smtClean="0"/>
              <a:t>Click icon to add picture</a:t>
            </a:r>
            <a:endParaRPr lang="en-GB" noProof="0" dirty="0"/>
          </a:p>
        </p:txBody>
      </p:sp>
      <p:cxnSp>
        <p:nvCxnSpPr>
          <p:cNvPr id="17" name="Connecteur droit 16">
            <a:extLst>
              <a:ext uri="{FF2B5EF4-FFF2-40B4-BE49-F238E27FC236}">
                <a16:creationId xmlns:a16="http://schemas.microsoft.com/office/drawing/2014/main" id="{D34B360F-4240-4975-83EB-12C71F3BB999}"/>
              </a:ext>
            </a:extLst>
          </p:cNvPr>
          <p:cNvCxnSpPr>
            <a:cxnSpLocks/>
          </p:cNvCxnSpPr>
          <p:nvPr/>
        </p:nvCxnSpPr>
        <p:spPr>
          <a:xfrm>
            <a:off x="4541044" y="2173289"/>
            <a:ext cx="7215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2" name="ZoneTexte 21"/>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23" name="Rectangle 22"/>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9"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16025816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0_BackCover">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8" name="ZoneTexte 17"/>
          <p:cNvSpPr txBox="1"/>
          <p:nvPr/>
        </p:nvSpPr>
        <p:spPr>
          <a:xfrm>
            <a:off x="252000"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21" name="Rectangle 20"/>
          <p:cNvSpPr/>
          <p:nvPr/>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en-GB" noProof="0" dirty="0" smtClean="0"/>
              <a:t>Click to edit master text style</a:t>
            </a:r>
            <a:endParaRPr lang="en-GB" noProof="0" dirty="0"/>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en-GB" noProof="0" dirty="0" smtClean="0"/>
              <a:t>Text on several lines.</a:t>
            </a:r>
            <a:endParaRPr lang="en-GB" noProof="0" dirty="0"/>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3389152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그림 개체 틀 14">
            <a:extLst>
              <a:ext uri="{FF2B5EF4-FFF2-40B4-BE49-F238E27FC236}">
                <a16:creationId xmlns:a16="http://schemas.microsoft.com/office/drawing/2014/main" id="{A769A459-AF04-45A7-80CE-4E8DC5AC49C9}"/>
              </a:ext>
            </a:extLst>
          </p:cNvPr>
          <p:cNvSpPr>
            <a:spLocks noGrp="1"/>
          </p:cNvSpPr>
          <p:nvPr>
            <p:ph type="pic" sz="quarter" idx="11" hasCustomPrompt="1"/>
          </p:nvPr>
        </p:nvSpPr>
        <p:spPr>
          <a:xfrm>
            <a:off x="4074943" y="448887"/>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5" name="그림 개체 틀 15">
            <a:extLst>
              <a:ext uri="{FF2B5EF4-FFF2-40B4-BE49-F238E27FC236}">
                <a16:creationId xmlns:a16="http://schemas.microsoft.com/office/drawing/2014/main" id="{DFE4068D-B3EC-469A-9F6F-A76002F6DBFC}"/>
              </a:ext>
            </a:extLst>
          </p:cNvPr>
          <p:cNvSpPr>
            <a:spLocks noGrp="1"/>
          </p:cNvSpPr>
          <p:nvPr>
            <p:ph type="pic" sz="quarter" idx="12" hasCustomPrompt="1"/>
          </p:nvPr>
        </p:nvSpPr>
        <p:spPr>
          <a:xfrm>
            <a:off x="5653743" y="2009396"/>
            <a:ext cx="2825140"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6" name="그림 개체 틀 16">
            <a:extLst>
              <a:ext uri="{FF2B5EF4-FFF2-40B4-BE49-F238E27FC236}">
                <a16:creationId xmlns:a16="http://schemas.microsoft.com/office/drawing/2014/main" id="{5C5441D4-AB74-4B7F-B4AC-DD976BF77839}"/>
              </a:ext>
            </a:extLst>
          </p:cNvPr>
          <p:cNvSpPr>
            <a:spLocks noGrp="1"/>
          </p:cNvSpPr>
          <p:nvPr>
            <p:ph type="pic" sz="quarter" idx="13" hasCustomPrompt="1"/>
          </p:nvPr>
        </p:nvSpPr>
        <p:spPr>
          <a:xfrm>
            <a:off x="7232543" y="44888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17">
            <a:extLst>
              <a:ext uri="{FF2B5EF4-FFF2-40B4-BE49-F238E27FC236}">
                <a16:creationId xmlns:a16="http://schemas.microsoft.com/office/drawing/2014/main" id="{9EB123B0-D633-4FA6-9EA7-8A395458C603}"/>
              </a:ext>
            </a:extLst>
          </p:cNvPr>
          <p:cNvSpPr>
            <a:spLocks noGrp="1"/>
          </p:cNvSpPr>
          <p:nvPr>
            <p:ph type="pic" sz="quarter" idx="14" hasCustomPrompt="1"/>
          </p:nvPr>
        </p:nvSpPr>
        <p:spPr>
          <a:xfrm>
            <a:off x="7206298" y="3569906"/>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9" name="Picture Placeholder 8">
            <a:extLst>
              <a:ext uri="{FF2B5EF4-FFF2-40B4-BE49-F238E27FC236}">
                <a16:creationId xmlns:a16="http://schemas.microsoft.com/office/drawing/2014/main" id="{7DE9F876-6862-4E0C-A11E-9C7D17FE104F}"/>
              </a:ext>
            </a:extLst>
          </p:cNvPr>
          <p:cNvSpPr>
            <a:spLocks noGrp="1"/>
          </p:cNvSpPr>
          <p:nvPr>
            <p:ph type="pic" sz="quarter" idx="15" hasCustomPrompt="1"/>
          </p:nvPr>
        </p:nvSpPr>
        <p:spPr>
          <a:xfrm>
            <a:off x="8770034" y="14068"/>
            <a:ext cx="3421966" cy="6843932"/>
          </a:xfrm>
          <a:custGeom>
            <a:avLst/>
            <a:gdLst>
              <a:gd name="connsiteX0" fmla="*/ 3421966 w 3421966"/>
              <a:gd name="connsiteY0" fmla="*/ 0 h 6843932"/>
              <a:gd name="connsiteX1" fmla="*/ 3421966 w 3421966"/>
              <a:gd name="connsiteY1" fmla="*/ 6843932 h 6843932"/>
              <a:gd name="connsiteX2" fmla="*/ 0 w 3421966"/>
              <a:gd name="connsiteY2" fmla="*/ 3421966 h 6843932"/>
            </a:gdLst>
            <a:ahLst/>
            <a:cxnLst>
              <a:cxn ang="0">
                <a:pos x="connsiteX0" y="connsiteY0"/>
              </a:cxn>
              <a:cxn ang="0">
                <a:pos x="connsiteX1" y="connsiteY1"/>
              </a:cxn>
              <a:cxn ang="0">
                <a:pos x="connsiteX2" y="connsiteY2"/>
              </a:cxn>
            </a:cxnLst>
            <a:rect l="l" t="t" r="r" b="b"/>
            <a:pathLst>
              <a:path w="3421966" h="6843932">
                <a:moveTo>
                  <a:pt x="3421966" y="0"/>
                </a:moveTo>
                <a:lnTo>
                  <a:pt x="3421966" y="6843932"/>
                </a:lnTo>
                <a:lnTo>
                  <a:pt x="0" y="3421966"/>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23432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AB65F-E1CD-4DF5-869D-309059F8B1B3}" type="datetimeFigureOut">
              <a:rPr lang="en-US" smtClean="0"/>
              <a:t>8/31/2021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2793938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C984BCAE-4751-4016-9AB6-7BECCAEB5EE6}"/>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50687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29B6D2A-1E57-441A-B76E-6487826FB31A}"/>
              </a:ext>
            </a:extLst>
          </p:cNvPr>
          <p:cNvSpPr>
            <a:spLocks noGrp="1"/>
          </p:cNvSpPr>
          <p:nvPr>
            <p:ph type="pic" sz="quarter" idx="14" hasCustomPrompt="1"/>
          </p:nvPr>
        </p:nvSpPr>
        <p:spPr>
          <a:xfrm>
            <a:off x="8430415" y="3260972"/>
            <a:ext cx="3545443" cy="3597029"/>
          </a:xfrm>
          <a:custGeom>
            <a:avLst/>
            <a:gdLst>
              <a:gd name="connsiteX0" fmla="*/ 2696119 w 3545443"/>
              <a:gd name="connsiteY0" fmla="*/ 417 h 3597029"/>
              <a:gd name="connsiteX1" fmla="*/ 3160788 w 3545443"/>
              <a:gd name="connsiteY1" fmla="*/ 126977 h 3597029"/>
              <a:gd name="connsiteX2" fmla="*/ 3418466 w 3545443"/>
              <a:gd name="connsiteY2" fmla="*/ 1263135 h 3597029"/>
              <a:gd name="connsiteX3" fmla="*/ 1947507 w 3545443"/>
              <a:gd name="connsiteY3" fmla="*/ 3597029 h 3597029"/>
              <a:gd name="connsiteX4" fmla="*/ 0 w 3545443"/>
              <a:gd name="connsiteY4" fmla="*/ 3597029 h 3597029"/>
              <a:gd name="connsiteX5" fmla="*/ 2024630 w 3545443"/>
              <a:gd name="connsiteY5" fmla="*/ 384656 h 3597029"/>
              <a:gd name="connsiteX6" fmla="*/ 2696119 w 3545443"/>
              <a:gd name="connsiteY6" fmla="*/ 417 h 359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443" h="3597029">
                <a:moveTo>
                  <a:pt x="2696119" y="417"/>
                </a:moveTo>
                <a:cubicBezTo>
                  <a:pt x="2854708" y="-4625"/>
                  <a:pt x="3016451" y="36007"/>
                  <a:pt x="3160788" y="126977"/>
                </a:cubicBezTo>
                <a:cubicBezTo>
                  <a:pt x="3545685" y="369563"/>
                  <a:pt x="3661052" y="878237"/>
                  <a:pt x="3418466" y="1263135"/>
                </a:cubicBezTo>
                <a:lnTo>
                  <a:pt x="1947507" y="3597029"/>
                </a:lnTo>
                <a:lnTo>
                  <a:pt x="0" y="3597029"/>
                </a:lnTo>
                <a:lnTo>
                  <a:pt x="2024630" y="384656"/>
                </a:lnTo>
                <a:cubicBezTo>
                  <a:pt x="2176246" y="144095"/>
                  <a:pt x="2431803" y="8819"/>
                  <a:pt x="2696119" y="417"/>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Picture Placeholder 13">
            <a:extLst>
              <a:ext uri="{FF2B5EF4-FFF2-40B4-BE49-F238E27FC236}">
                <a16:creationId xmlns:a16="http://schemas.microsoft.com/office/drawing/2014/main" id="{3DB4CABD-97AD-40E7-B079-E9DFEEADE977}"/>
              </a:ext>
            </a:extLst>
          </p:cNvPr>
          <p:cNvSpPr>
            <a:spLocks noGrp="1"/>
          </p:cNvSpPr>
          <p:nvPr>
            <p:ph type="pic" sz="quarter" idx="15" hasCustomPrompt="1"/>
          </p:nvPr>
        </p:nvSpPr>
        <p:spPr>
          <a:xfrm>
            <a:off x="3699210" y="864252"/>
            <a:ext cx="5056001" cy="5993749"/>
          </a:xfrm>
          <a:custGeom>
            <a:avLst/>
            <a:gdLst>
              <a:gd name="connsiteX0" fmla="*/ 4206676 w 5056001"/>
              <a:gd name="connsiteY0" fmla="*/ 417 h 5993749"/>
              <a:gd name="connsiteX1" fmla="*/ 4671346 w 5056001"/>
              <a:gd name="connsiteY1" fmla="*/ 126977 h 5993749"/>
              <a:gd name="connsiteX2" fmla="*/ 4929025 w 5056001"/>
              <a:gd name="connsiteY2" fmla="*/ 1263136 h 5993749"/>
              <a:gd name="connsiteX3" fmla="*/ 1947509 w 5056001"/>
              <a:gd name="connsiteY3" fmla="*/ 5993749 h 5993749"/>
              <a:gd name="connsiteX4" fmla="*/ 0 w 5056001"/>
              <a:gd name="connsiteY4" fmla="*/ 5993749 h 5993749"/>
              <a:gd name="connsiteX5" fmla="*/ 3535186 w 5056001"/>
              <a:gd name="connsiteY5" fmla="*/ 384656 h 5993749"/>
              <a:gd name="connsiteX6" fmla="*/ 4206676 w 5056001"/>
              <a:gd name="connsiteY6" fmla="*/ 417 h 599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6001" h="5993749">
                <a:moveTo>
                  <a:pt x="4206676" y="417"/>
                </a:moveTo>
                <a:cubicBezTo>
                  <a:pt x="4365266" y="-4625"/>
                  <a:pt x="4527009" y="36007"/>
                  <a:pt x="4671346" y="126977"/>
                </a:cubicBezTo>
                <a:cubicBezTo>
                  <a:pt x="5056243" y="369563"/>
                  <a:pt x="5171610" y="878239"/>
                  <a:pt x="4929025" y="1263136"/>
                </a:cubicBezTo>
                <a:lnTo>
                  <a:pt x="1947509" y="5993749"/>
                </a:lnTo>
                <a:lnTo>
                  <a:pt x="0" y="5993749"/>
                </a:lnTo>
                <a:lnTo>
                  <a:pt x="3535186" y="384656"/>
                </a:lnTo>
                <a:cubicBezTo>
                  <a:pt x="3686802" y="144095"/>
                  <a:pt x="3942360" y="8819"/>
                  <a:pt x="4206676" y="417"/>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F9823828-4491-4DC1-A44D-06718168F890}"/>
              </a:ext>
            </a:extLst>
          </p:cNvPr>
          <p:cNvSpPr>
            <a:spLocks noGrp="1"/>
          </p:cNvSpPr>
          <p:nvPr>
            <p:ph type="pic" sz="quarter" idx="16" hasCustomPrompt="1"/>
          </p:nvPr>
        </p:nvSpPr>
        <p:spPr>
          <a:xfrm>
            <a:off x="7326660" y="0"/>
            <a:ext cx="4865340" cy="5917560"/>
          </a:xfrm>
          <a:custGeom>
            <a:avLst/>
            <a:gdLst>
              <a:gd name="connsiteX0" fmla="*/ 3060473 w 4865340"/>
              <a:gd name="connsiteY0" fmla="*/ 0 h 5917560"/>
              <a:gd name="connsiteX1" fmla="*/ 4865340 w 4865340"/>
              <a:gd name="connsiteY1" fmla="*/ 0 h 5917560"/>
              <a:gd name="connsiteX2" fmla="*/ 4865340 w 4865340"/>
              <a:gd name="connsiteY2" fmla="*/ 201013 h 5917560"/>
              <a:gd name="connsiteX3" fmla="*/ 4805377 w 4865340"/>
              <a:gd name="connsiteY3" fmla="*/ 321464 h 5917560"/>
              <a:gd name="connsiteX4" fmla="*/ 1520814 w 4865340"/>
              <a:gd name="connsiteY4" fmla="*/ 5532904 h 5917560"/>
              <a:gd name="connsiteX5" fmla="*/ 384655 w 4865340"/>
              <a:gd name="connsiteY5" fmla="*/ 5790583 h 5917560"/>
              <a:gd name="connsiteX6" fmla="*/ 384656 w 4865340"/>
              <a:gd name="connsiteY6" fmla="*/ 5790583 h 5917560"/>
              <a:gd name="connsiteX7" fmla="*/ 126977 w 4865340"/>
              <a:gd name="connsiteY7" fmla="*/ 4654423 h 591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5340" h="5917560">
                <a:moveTo>
                  <a:pt x="3060473" y="0"/>
                </a:moveTo>
                <a:lnTo>
                  <a:pt x="4865340" y="0"/>
                </a:lnTo>
                <a:lnTo>
                  <a:pt x="4865340" y="201013"/>
                </a:lnTo>
                <a:lnTo>
                  <a:pt x="4805377" y="321464"/>
                </a:lnTo>
                <a:cubicBezTo>
                  <a:pt x="3710523" y="2058611"/>
                  <a:pt x="2615668" y="3795757"/>
                  <a:pt x="1520814" y="5532904"/>
                </a:cubicBezTo>
                <a:cubicBezTo>
                  <a:pt x="1278229" y="5917802"/>
                  <a:pt x="769553" y="6033169"/>
                  <a:pt x="384655" y="5790583"/>
                </a:cubicBezTo>
                <a:lnTo>
                  <a:pt x="384656" y="5790583"/>
                </a:lnTo>
                <a:cubicBezTo>
                  <a:pt x="-241" y="5547997"/>
                  <a:pt x="-115608" y="5039321"/>
                  <a:pt x="126977" y="4654423"/>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57021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Cover_Photo_White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6" y="788400"/>
            <a:ext cx="6120000" cy="1980000"/>
          </a:xfrm>
        </p:spPr>
        <p:txBody>
          <a:bodyPr anchor="b"/>
          <a:lstStyle>
            <a:lvl1pPr algn="l">
              <a:defRPr sz="4000" b="1">
                <a:solidFill>
                  <a:schemeClr val="bg1"/>
                </a:solidFill>
              </a:defRPr>
            </a:lvl1pPr>
          </a:lstStyle>
          <a:p>
            <a:r>
              <a:rPr lang="en-GB" noProof="0" dirty="0" smtClean="0"/>
              <a:t>Click to edit</a:t>
            </a:r>
            <a:br>
              <a:rPr lang="en-GB" noProof="0" dirty="0" smtClean="0"/>
            </a:br>
            <a:r>
              <a:rPr lang="en-GB" noProof="0" dirty="0" smtClean="0"/>
              <a:t>master title style</a:t>
            </a:r>
            <a:endParaRPr lang="en-GB" noProof="0"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smtClean="0"/>
              <a:t>Click to edit Master title style</a:t>
            </a:r>
            <a:endParaRPr lang="en-GB" noProof="0" dirty="0"/>
          </a:p>
        </p:txBody>
      </p:sp>
      <p:sp>
        <p:nvSpPr>
          <p:cNvPr id="7" name="Rectangle 6"/>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8" name="ZoneTexte 7"/>
          <p:cNvSpPr txBox="1"/>
          <p:nvPr/>
        </p:nvSpPr>
        <p:spPr>
          <a:xfrm>
            <a:off x="545702" y="-384054"/>
            <a:ext cx="4080298" cy="276999"/>
          </a:xfrm>
          <a:prstGeom prst="rect">
            <a:avLst/>
          </a:prstGeom>
          <a:noFill/>
        </p:spPr>
        <p:txBody>
          <a:bodyPr wrap="square" rtlCol="0">
            <a:spAutoFit/>
          </a:bodyPr>
          <a:lstStyle/>
          <a:p>
            <a:r>
              <a:rPr lang="en-GB" sz="1200" noProof="0" dirty="0" smtClean="0"/>
              <a:t>Colour of text</a:t>
            </a:r>
            <a:endParaRPr lang="en-GB" sz="1200" noProof="0" dirty="0"/>
          </a:p>
        </p:txBody>
      </p:sp>
      <p:sp>
        <p:nvSpPr>
          <p:cNvPr id="9" name="Rectangle 8"/>
          <p:cNvSpPr/>
          <p:nvPr/>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spTree>
    <p:extLst>
      <p:ext uri="{BB962C8B-B14F-4D97-AF65-F5344CB8AC3E}">
        <p14:creationId xmlns:p14="http://schemas.microsoft.com/office/powerpoint/2010/main" val="27700413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Summary_ColorGradient_WhiteText">
    <p:spTree>
      <p:nvGrpSpPr>
        <p:cNvPr id="1" name=""/>
        <p:cNvGrpSpPr/>
        <p:nvPr/>
      </p:nvGrpSpPr>
      <p:grpSpPr>
        <a:xfrm>
          <a:off x="0" y="0"/>
          <a:ext cx="0" cy="0"/>
          <a:chOff x="0" y="0"/>
          <a:chExt cx="0" cy="0"/>
        </a:xfrm>
      </p:grpSpPr>
      <p:pic>
        <p:nvPicPr>
          <p:cNvPr id="26" name="Imag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19"/>
            <a:ext cx="12192000" cy="6114288"/>
          </a:xfrm>
          <a:prstGeom prst="rect">
            <a:avLst/>
          </a:prstGeom>
        </p:spPr>
      </p:pic>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723106" y="1741479"/>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01</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619250" y="1741479"/>
            <a:ext cx="9851389" cy="60961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723106" y="2403943"/>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02</a:t>
            </a:r>
            <a:endParaRPr lang="en-GB" noProof="0" dirty="0"/>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1619250" y="2403944"/>
            <a:ext cx="9851389" cy="611523"/>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723106" y="3066407"/>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03</a:t>
            </a:r>
            <a:endParaRPr lang="en-GB" noProof="0" dirty="0"/>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1619250" y="3066408"/>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723106" y="3728871"/>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04</a:t>
            </a:r>
            <a:endParaRPr lang="en-GB" noProof="0" dirty="0"/>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1619250" y="3728872"/>
            <a:ext cx="9851389" cy="61199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723106" y="4391335"/>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05</a:t>
            </a:r>
            <a:endParaRPr lang="en-GB" noProof="0" dirty="0"/>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1619250" y="4391335"/>
            <a:ext cx="9851389" cy="617239"/>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723106" y="5053798"/>
            <a:ext cx="792000" cy="612000"/>
          </a:xfrm>
        </p:spPr>
        <p:txBody>
          <a:bodyPr anchor="b"/>
          <a:lstStyle>
            <a:lvl1pPr marL="0" indent="0">
              <a:buNone/>
              <a:defRPr sz="4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06</a:t>
            </a:r>
            <a:endParaRPr lang="en-GB" noProof="0" dirty="0"/>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1619250" y="5053799"/>
            <a:ext cx="9851389" cy="61200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4" name="ZoneTexte 23"/>
          <p:cNvSpPr txBox="1"/>
          <p:nvPr/>
        </p:nvSpPr>
        <p:spPr>
          <a:xfrm>
            <a:off x="252000" y="-384054"/>
            <a:ext cx="4080298" cy="276999"/>
          </a:xfrm>
          <a:prstGeom prst="rect">
            <a:avLst/>
          </a:prstGeom>
          <a:noFill/>
        </p:spPr>
        <p:txBody>
          <a:bodyPr wrap="square" rtlCol="0">
            <a:spAutoFit/>
          </a:bodyPr>
          <a:lstStyle/>
          <a:p>
            <a:r>
              <a:rPr lang="en-GB" sz="1200" noProof="0" dirty="0" smtClean="0"/>
              <a:t>Colour of text</a:t>
            </a:r>
            <a:endParaRPr lang="en-GB" sz="1200" noProof="0" dirty="0"/>
          </a:p>
        </p:txBody>
      </p:sp>
      <p:sp>
        <p:nvSpPr>
          <p:cNvPr id="25" name="Rectangle 24"/>
          <p:cNvSpPr/>
          <p:nvPr/>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0"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solidFill>
                  <a:schemeClr val="bg1"/>
                </a:solidFill>
              </a:defRPr>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30658269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01</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02</a:t>
            </a:r>
            <a:endParaRPr lang="en-GB" noProof="0" dirty="0"/>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03</a:t>
            </a:r>
            <a:endParaRPr lang="en-GB" noProof="0" dirty="0"/>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04</a:t>
            </a:r>
            <a:endParaRPr lang="en-GB" noProof="0" dirty="0"/>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05</a:t>
            </a:r>
            <a:endParaRPr lang="en-GB" noProof="0" dirty="0"/>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06</a:t>
            </a:r>
            <a:endParaRPr lang="en-GB" noProof="0" dirty="0"/>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4" name="Rectangle 23"/>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5" name="ZoneTexte 24"/>
          <p:cNvSpPr txBox="1"/>
          <p:nvPr/>
        </p:nvSpPr>
        <p:spPr>
          <a:xfrm>
            <a:off x="841708"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26" name="Rectangle 25"/>
          <p:cNvSpPr/>
          <p:nvPr/>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7" name="Rectangle 26"/>
          <p:cNvSpPr/>
          <p:nvPr/>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30195905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ummary_SmallPhoto_RedText">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GB" noProof="0" dirty="0" smtClean="0"/>
              <a:t>Click to edit master text style</a:t>
            </a:r>
            <a:endParaRPr lang="en-GB" noProof="0" dirty="0"/>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p:nvPr>
        </p:nvSpPr>
        <p:spPr>
          <a:xfrm>
            <a:off x="6788894" y="1410981"/>
            <a:ext cx="4680000" cy="468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GB" noProof="0" dirty="0"/>
          </a:p>
        </p:txBody>
      </p:sp>
      <p:sp>
        <p:nvSpPr>
          <p:cNvPr id="13" name="Rectangle 12"/>
          <p:cNvSpPr/>
          <p:nvPr/>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4" name="ZoneTexte 13"/>
          <p:cNvSpPr txBox="1"/>
          <p:nvPr/>
        </p:nvSpPr>
        <p:spPr>
          <a:xfrm>
            <a:off x="545702" y="-384054"/>
            <a:ext cx="4080298" cy="276999"/>
          </a:xfrm>
          <a:prstGeom prst="rect">
            <a:avLst/>
          </a:prstGeom>
          <a:noFill/>
        </p:spPr>
        <p:txBody>
          <a:bodyPr wrap="square" rtlCol="0">
            <a:spAutoFit/>
          </a:bodyPr>
          <a:lstStyle/>
          <a:p>
            <a:r>
              <a:rPr lang="en-GB" sz="1200" noProof="0" dirty="0" smtClean="0"/>
              <a:t>Colour of texts</a:t>
            </a:r>
            <a:endParaRPr lang="en-GB" sz="1200" noProof="0" dirty="0"/>
          </a:p>
        </p:txBody>
      </p:sp>
      <p:sp>
        <p:nvSpPr>
          <p:cNvPr id="16" name="Rectangle 15"/>
          <p:cNvSpPr/>
          <p:nvPr/>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26"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06695783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en-GB" noProof="0" dirty="0" smtClean="0"/>
              <a:t>NN</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a:t>
            </a:r>
          </a:p>
          <a:p>
            <a:pPr lvl="0"/>
            <a:r>
              <a:rPr lang="en-GB" noProof="0" dirty="0" smtClean="0"/>
              <a:t>master title style</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smtClean="0"/>
              <a:t>Click to edit master text style</a:t>
            </a:r>
            <a:endParaRPr lang="en-GB" noProof="0" dirty="0"/>
          </a:p>
        </p:txBody>
      </p:sp>
      <p:sp>
        <p:nvSpPr>
          <p:cNvPr id="10" name="ZoneTexte 9"/>
          <p:cNvSpPr txBox="1"/>
          <p:nvPr/>
        </p:nvSpPr>
        <p:spPr>
          <a:xfrm>
            <a:off x="252000" y="-384054"/>
            <a:ext cx="4080298" cy="276999"/>
          </a:xfrm>
          <a:prstGeom prst="rect">
            <a:avLst/>
          </a:prstGeom>
          <a:noFill/>
        </p:spPr>
        <p:txBody>
          <a:bodyPr wrap="square" rtlCol="0">
            <a:spAutoFit/>
          </a:bodyPr>
          <a:lstStyle/>
          <a:p>
            <a:r>
              <a:rPr lang="en-GB" sz="1200" noProof="0" dirty="0" smtClean="0"/>
              <a:t>Colour of number</a:t>
            </a:r>
            <a:endParaRPr lang="en-GB" sz="1200" noProof="0" dirty="0"/>
          </a:p>
        </p:txBody>
      </p:sp>
      <p:sp>
        <p:nvSpPr>
          <p:cNvPr id="12" name="Rectangle 11"/>
          <p:cNvSpPr/>
          <p:nvPr/>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8" name="Rectangle 17"/>
          <p:cNvSpPr/>
          <p:nvPr/>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smtClean="0">
              <a:solidFill>
                <a:schemeClr val="tx1"/>
              </a:solidFill>
            </a:endParaRPr>
          </a:p>
        </p:txBody>
      </p:sp>
    </p:spTree>
    <p:extLst>
      <p:ext uri="{BB962C8B-B14F-4D97-AF65-F5344CB8AC3E}">
        <p14:creationId xmlns:p14="http://schemas.microsoft.com/office/powerpoint/2010/main" val="170767461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Secon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en-GB" noProof="0" dirty="0" smtClean="0"/>
              <a:t>NN</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a:t>
            </a:r>
          </a:p>
          <a:p>
            <a:pPr lvl="0"/>
            <a:r>
              <a:rPr lang="en-GB" noProof="0" dirty="0" smtClean="0"/>
              <a:t>master title style</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smtClean="0"/>
              <a:t>Click to edit master text style</a:t>
            </a:r>
            <a:endParaRPr lang="en-GB" noProof="0" dirty="0"/>
          </a:p>
        </p:txBody>
      </p:sp>
      <p:sp>
        <p:nvSpPr>
          <p:cNvPr id="12" name="ZoneTexte 11"/>
          <p:cNvSpPr txBox="1"/>
          <p:nvPr/>
        </p:nvSpPr>
        <p:spPr>
          <a:xfrm>
            <a:off x="252000" y="-384054"/>
            <a:ext cx="4080298" cy="276999"/>
          </a:xfrm>
          <a:prstGeom prst="rect">
            <a:avLst/>
          </a:prstGeom>
          <a:noFill/>
        </p:spPr>
        <p:txBody>
          <a:bodyPr wrap="square" rtlCol="0">
            <a:spAutoFit/>
          </a:bodyPr>
          <a:lstStyle/>
          <a:p>
            <a:r>
              <a:rPr lang="en-GB" sz="1200" noProof="0" dirty="0" smtClean="0"/>
              <a:t>Colour of number</a:t>
            </a:r>
            <a:endParaRPr lang="en-GB" sz="1200" noProof="0" dirty="0"/>
          </a:p>
        </p:txBody>
      </p:sp>
      <p:sp>
        <p:nvSpPr>
          <p:cNvPr id="14" name="Rectangle 13"/>
          <p:cNvSpPr/>
          <p:nvPr/>
        </p:nvSpPr>
        <p:spPr>
          <a:xfrm>
            <a:off x="0" y="-374907"/>
            <a:ext cx="252000" cy="252000"/>
          </a:xfrm>
          <a:prstGeom prst="rect">
            <a:avLst/>
          </a:prstGeom>
          <a:solidFill>
            <a:srgbClr val="8C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6" name="Rectangle 15"/>
          <p:cNvSpPr/>
          <p:nvPr/>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smtClean="0">
              <a:solidFill>
                <a:schemeClr val="tx1"/>
              </a:solidFill>
            </a:endParaRPr>
          </a:p>
        </p:txBody>
      </p:sp>
    </p:spTree>
    <p:extLst>
      <p:ext uri="{BB962C8B-B14F-4D97-AF65-F5344CB8AC3E}">
        <p14:creationId xmlns:p14="http://schemas.microsoft.com/office/powerpoint/2010/main" val="36181483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hird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en-GB" noProof="0" dirty="0" smtClean="0"/>
              <a:t>NN</a:t>
            </a:r>
            <a:endParaRPr lang="en-GB"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smtClean="0"/>
              <a:t>Click to edit</a:t>
            </a:r>
          </a:p>
          <a:p>
            <a:pPr lvl="0"/>
            <a:r>
              <a:rPr lang="en-GB" noProof="0" dirty="0" smtClean="0"/>
              <a:t>master title style</a:t>
            </a:r>
            <a:endParaRPr lang="en-GB" noProof="0" dirty="0"/>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AF379DC4-BE14-4405-8186-BBA867CF63FA}" type="datetimeFigureOut">
              <a:rPr lang="en-US" smtClean="0"/>
              <a:t>8/31/2021</a:t>
            </a:fld>
            <a:endParaRPr lang="en-US"/>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endParaRPr lang="en-US"/>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760E6E62-4D12-479A-A42E-4CC12DB30F99}" type="slidenum">
              <a:rPr lang="en-US" smtClean="0"/>
              <a:t>‹#›</a:t>
            </a:fld>
            <a:endParaRPr lang="en-US"/>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en-GB" noProof="0" dirty="0" smtClean="0"/>
              <a:t>Click to edit master text style</a:t>
            </a:r>
            <a:endParaRPr lang="en-GB" noProof="0" dirty="0"/>
          </a:p>
        </p:txBody>
      </p:sp>
      <p:sp>
        <p:nvSpPr>
          <p:cNvPr id="10" name="ZoneTexte 9"/>
          <p:cNvSpPr txBox="1"/>
          <p:nvPr/>
        </p:nvSpPr>
        <p:spPr>
          <a:xfrm>
            <a:off x="252000" y="-384054"/>
            <a:ext cx="4080298" cy="276999"/>
          </a:xfrm>
          <a:prstGeom prst="rect">
            <a:avLst/>
          </a:prstGeom>
          <a:noFill/>
        </p:spPr>
        <p:txBody>
          <a:bodyPr wrap="square" rtlCol="0">
            <a:spAutoFit/>
          </a:bodyPr>
          <a:lstStyle/>
          <a:p>
            <a:r>
              <a:rPr lang="en-GB" sz="1200" noProof="0" dirty="0" smtClean="0"/>
              <a:t>Colour of number</a:t>
            </a:r>
            <a:endParaRPr lang="en-GB" sz="1200" noProof="0" dirty="0"/>
          </a:p>
        </p:txBody>
      </p:sp>
      <p:sp>
        <p:nvSpPr>
          <p:cNvPr id="12" name="Rectangle 11"/>
          <p:cNvSpPr/>
          <p:nvPr/>
        </p:nvSpPr>
        <p:spPr>
          <a:xfrm>
            <a:off x="0"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dirty="0"/>
          </a:p>
        </p:txBody>
      </p:sp>
      <p:sp>
        <p:nvSpPr>
          <p:cNvPr id="15" name="Rectangle 14"/>
          <p:cNvSpPr/>
          <p:nvPr/>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dirty="0" smtClean="0">
              <a:solidFill>
                <a:schemeClr val="tx1"/>
              </a:solidFill>
            </a:endParaRPr>
          </a:p>
        </p:txBody>
      </p:sp>
    </p:spTree>
    <p:extLst>
      <p:ext uri="{BB962C8B-B14F-4D97-AF65-F5344CB8AC3E}">
        <p14:creationId xmlns:p14="http://schemas.microsoft.com/office/powerpoint/2010/main" val="40286177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en-GB" noProof="0" dirty="0" smtClean="0"/>
              <a:t>Click to edit master text style</a:t>
            </a:r>
            <a:endParaRPr lang="en-GB" noProof="0" dirty="0"/>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en-GB" noProof="0" dirty="0" smtClean="0"/>
              <a:t>Click to edit master text style</a:t>
            </a:r>
          </a:p>
          <a:p>
            <a:pPr lvl="1"/>
            <a:r>
              <a:rPr lang="en-GB" noProof="0" dirty="0" smtClean="0"/>
              <a:t>Second level</a:t>
            </a:r>
          </a:p>
          <a:p>
            <a:pPr lvl="2"/>
            <a:r>
              <a:rPr lang="en-GB" noProof="0" dirty="0" smtClean="0"/>
              <a:t>Third level</a:t>
            </a:r>
          </a:p>
          <a:p>
            <a:pPr lvl="3"/>
            <a:r>
              <a:rPr lang="en-GB" noProof="0" dirty="0" smtClean="0"/>
              <a:t>Fourth level</a:t>
            </a:r>
            <a:endParaRPr lang="en-GB"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AF379DC4-BE14-4405-8186-BBA867CF63FA}" type="datetimeFigureOut">
              <a:rPr lang="en-US" smtClean="0"/>
              <a:t>8/31/2021</a:t>
            </a:fld>
            <a:endParaRPr lang="en-US"/>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endParaRPr lang="en-US"/>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760E6E62-4D12-479A-A42E-4CC12DB30F99}" type="slidenum">
              <a:rPr lang="en-US" smtClean="0"/>
              <a:t>‹#›</a:t>
            </a:fld>
            <a:endParaRPr lang="en-US"/>
          </a:p>
        </p:txBody>
      </p:sp>
      <p:pic>
        <p:nvPicPr>
          <p:cNvPr id="9" name="Image 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7" name="MSIPCMContentMarking" descr="{&quot;HashCode&quot;:1154279303,&quot;Placement&quot;:&quot;Footer&quot;,&quot;Top&quot;:520.8117,&quot;Left&quot;:0.0,&quot;SlideWidth&quot;:960,&quot;SlideHeight&quot;:540}"/>
          <p:cNvSpPr txBox="1"/>
          <p:nvPr userDrawn="1"/>
        </p:nvSpPr>
        <p:spPr>
          <a:xfrm>
            <a:off x="0" y="6614309"/>
            <a:ext cx="798876"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smtClean="0">
                <a:solidFill>
                  <a:srgbClr val="CF022B"/>
                </a:solidFill>
                <a:latin typeface="Tahoma" panose="020B0604030504040204" pitchFamily="34" charset="0"/>
              </a:rPr>
              <a:t>C1 - Public</a:t>
            </a:r>
            <a:endParaRPr lang="en-US" sz="900" dirty="0" smtClean="0">
              <a:solidFill>
                <a:srgbClr val="CF022B"/>
              </a:solidFill>
              <a:latin typeface="Tahoma" panose="020B0604030504040204" pitchFamily="34" charset="0"/>
            </a:endParaRPr>
          </a:p>
        </p:txBody>
      </p:sp>
    </p:spTree>
    <p:extLst>
      <p:ext uri="{BB962C8B-B14F-4D97-AF65-F5344CB8AC3E}">
        <p14:creationId xmlns:p14="http://schemas.microsoft.com/office/powerpoint/2010/main" val="36115461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9" r:id="rId26"/>
    <p:sldLayoutId id="2147483691" r:id="rId27"/>
    <p:sldLayoutId id="2147483692" r:id="rId28"/>
    <p:sldLayoutId id="2147483693" r:id="rId29"/>
  </p:sldLayoutIdLst>
  <p:timing>
    <p:tnLst>
      <p:par>
        <p:cTn id="1" dur="indefinite" restart="never" nodeType="tmRoot"/>
      </p:par>
    </p:tnLst>
  </p:timing>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32"/>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33"/>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8.xml"/><Relationship Id="rId1" Type="http://schemas.openxmlformats.org/officeDocument/2006/relationships/themeOverride" Target="../theme/themeOverride1.xml"/><Relationship Id="rId5" Type="http://schemas.microsoft.com/office/2007/relationships/hdphoto" Target="../media/hdphoto3.wdp"/><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7.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6.xml"/><Relationship Id="rId5" Type="http://schemas.openxmlformats.org/officeDocument/2006/relationships/image" Target="../media/image1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9.xml"/><Relationship Id="rId1" Type="http://schemas.openxmlformats.org/officeDocument/2006/relationships/themeOverride" Target="../theme/themeOverride3.xml"/><Relationship Id="rId5" Type="http://schemas.openxmlformats.org/officeDocument/2006/relationships/image" Target="../media/image12.pn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ohneay" TargetMode="External"/><Relationship Id="rId2" Type="http://schemas.openxmlformats.org/officeDocument/2006/relationships/hyperlink" Target="https://github.com/johneay/Cognitive_Pharmacy" TargetMode="External"/><Relationship Id="rId1" Type="http://schemas.openxmlformats.org/officeDocument/2006/relationships/slideLayout" Target="../slideLayouts/slideLayout29.xml"/><Relationship Id="rId4" Type="http://schemas.openxmlformats.org/officeDocument/2006/relationships/hyperlink" Target="https://github.com/johneay/Cognitive-Pharmacy_A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t="14432" b="14432"/>
          <a:stretch>
            <a:fillRect/>
          </a:stretch>
        </p:blipFill>
        <p:spPr/>
      </p:pic>
      <p:sp>
        <p:nvSpPr>
          <p:cNvPr id="10" name="Rectangle 9"/>
          <p:cNvSpPr/>
          <p:nvPr/>
        </p:nvSpPr>
        <p:spPr>
          <a:xfrm>
            <a:off x="0" y="0"/>
            <a:ext cx="11473200" cy="5417345"/>
          </a:xfrm>
          <a:prstGeom prst="rect">
            <a:avLst/>
          </a:prstGeom>
          <a:solidFill>
            <a:schemeClr val="tx1">
              <a:lumMod val="50000"/>
              <a:alpha val="33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bg1"/>
              </a:solidFill>
            </a:endParaRPr>
          </a:p>
        </p:txBody>
      </p:sp>
      <p:sp>
        <p:nvSpPr>
          <p:cNvPr id="3" name="Title 2"/>
          <p:cNvSpPr>
            <a:spLocks noGrp="1"/>
          </p:cNvSpPr>
          <p:nvPr>
            <p:ph type="ctrTitle"/>
          </p:nvPr>
        </p:nvSpPr>
        <p:spPr>
          <a:xfrm>
            <a:off x="0" y="2557417"/>
            <a:ext cx="6120000" cy="1086282"/>
          </a:xfrm>
        </p:spPr>
        <p:txBody>
          <a:bodyPr/>
          <a:lstStyle/>
          <a:p>
            <a:r>
              <a:rPr lang="en-US" dirty="0">
                <a:solidFill>
                  <a:schemeClr val="bg1"/>
                </a:solidFill>
              </a:rPr>
              <a:t>Cognitive </a:t>
            </a:r>
            <a:r>
              <a:rPr lang="en-US" dirty="0" smtClean="0">
                <a:solidFill>
                  <a:schemeClr val="bg1"/>
                </a:solidFill>
              </a:rPr>
              <a:t>Pharmacy</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555" y="240324"/>
            <a:ext cx="1189018" cy="546755"/>
          </a:xfrm>
          <a:prstGeom prst="rect">
            <a:avLst/>
          </a:prstGeom>
        </p:spPr>
      </p:pic>
      <p:sp>
        <p:nvSpPr>
          <p:cNvPr id="6" name="Title 2"/>
          <p:cNvSpPr txBox="1">
            <a:spLocks/>
          </p:cNvSpPr>
          <p:nvPr/>
        </p:nvSpPr>
        <p:spPr>
          <a:xfrm>
            <a:off x="-1" y="4995169"/>
            <a:ext cx="6531429" cy="422175"/>
          </a:xfrm>
          <a:prstGeom prst="rect">
            <a:avLst/>
          </a:prstGeom>
        </p:spPr>
        <p:txBody>
          <a:bodyPr vert="horz" lIns="0" tIns="0" rIns="0" bIns="0" rtlCol="0" anchor="b">
            <a:noAutofit/>
          </a:bodyPr>
          <a:lstStyle>
            <a:lvl1pPr algn="l" defTabSz="914400" rtl="0" eaLnBrk="1" latinLnBrk="0" hangingPunct="1">
              <a:lnSpc>
                <a:spcPct val="100000"/>
              </a:lnSpc>
              <a:spcBef>
                <a:spcPts val="600"/>
              </a:spcBef>
              <a:buNone/>
              <a:defRPr sz="4000" b="1" kern="1200">
                <a:solidFill>
                  <a:schemeClr val="tx2"/>
                </a:solidFill>
                <a:latin typeface="+mj-lt"/>
                <a:ea typeface="+mj-ea"/>
                <a:cs typeface="+mj-cs"/>
              </a:defRPr>
            </a:lvl1pPr>
          </a:lstStyle>
          <a:p>
            <a:r>
              <a:rPr lang="en-US" sz="2000" b="0" dirty="0" smtClean="0">
                <a:solidFill>
                  <a:schemeClr val="bg1"/>
                </a:solidFill>
              </a:rPr>
              <a:t>Team Name: </a:t>
            </a:r>
            <a:r>
              <a:rPr lang="en-US" sz="2000" b="0" dirty="0" err="1" smtClean="0">
                <a:solidFill>
                  <a:schemeClr val="bg1"/>
                </a:solidFill>
              </a:rPr>
              <a:t>SS_Incredible</a:t>
            </a:r>
            <a:endParaRPr lang="en-US" sz="2000" b="0" dirty="0" smtClean="0">
              <a:solidFill>
                <a:schemeClr val="bg1"/>
              </a:solidFill>
            </a:endParaRPr>
          </a:p>
          <a:p>
            <a:r>
              <a:rPr lang="en-US" sz="2000" b="0" dirty="0" smtClean="0">
                <a:solidFill>
                  <a:schemeClr val="bg1"/>
                </a:solidFill>
              </a:rPr>
              <a:t>Participants </a:t>
            </a:r>
            <a:r>
              <a:rPr lang="en-US" sz="2000" b="0" dirty="0" smtClean="0">
                <a:solidFill>
                  <a:schemeClr val="bg1"/>
                </a:solidFill>
              </a:rPr>
              <a:t>Name: </a:t>
            </a:r>
            <a:r>
              <a:rPr lang="en-US" sz="2000" b="0" dirty="0" smtClean="0">
                <a:solidFill>
                  <a:schemeClr val="bg1"/>
                </a:solidFill>
              </a:rPr>
              <a:t>John Eappen, Prafful </a:t>
            </a:r>
            <a:r>
              <a:rPr lang="en-US" sz="2000" b="0" dirty="0" err="1" smtClean="0">
                <a:solidFill>
                  <a:schemeClr val="bg1"/>
                </a:solidFill>
              </a:rPr>
              <a:t>Jha</a:t>
            </a:r>
            <a:endParaRPr lang="en-US" sz="2000" b="0" dirty="0" smtClean="0">
              <a:solidFill>
                <a:schemeClr val="bg1"/>
              </a:solidFill>
            </a:endParaRPr>
          </a:p>
        </p:txBody>
      </p:sp>
    </p:spTree>
    <p:extLst>
      <p:ext uri="{BB962C8B-B14F-4D97-AF65-F5344CB8AC3E}">
        <p14:creationId xmlns:p14="http://schemas.microsoft.com/office/powerpoint/2010/main" val="1523231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20D9CF29-31EB-4A36-9412-352CAA96D519}"/>
              </a:ext>
            </a:extLst>
          </p:cNvPr>
          <p:cNvSpPr txBox="1"/>
          <p:nvPr/>
        </p:nvSpPr>
        <p:spPr>
          <a:xfrm>
            <a:off x="539110" y="3274026"/>
            <a:ext cx="4506625" cy="2862322"/>
          </a:xfrm>
          <a:prstGeom prst="rect">
            <a:avLst/>
          </a:prstGeom>
          <a:noFill/>
        </p:spPr>
        <p:txBody>
          <a:bodyPr wrap="square" rtlCol="0">
            <a:spAutoFit/>
          </a:bodyPr>
          <a:lstStyle/>
          <a:p>
            <a:pPr algn="just">
              <a:buClr>
                <a:srgbClr val="000000"/>
              </a:buClr>
              <a:buFont typeface="Arial"/>
            </a:pPr>
            <a:r>
              <a:rPr lang="en-US" sz="1200" dirty="0">
                <a:solidFill>
                  <a:srgbClr val="4A4A4A"/>
                </a:solidFill>
                <a:ea typeface="Calibri"/>
                <a:cs typeface="Calibri"/>
              </a:rPr>
              <a:t>One of the biggest challenges of the health care system in our country is the elevated drug prices which are often out of reach for economic middle and lower class people. </a:t>
            </a:r>
          </a:p>
          <a:p>
            <a:pPr algn="just">
              <a:buClr>
                <a:srgbClr val="000000"/>
              </a:buClr>
              <a:buFont typeface="Arial"/>
            </a:pPr>
            <a:endParaRPr lang="en-US" sz="1200" dirty="0">
              <a:solidFill>
                <a:srgbClr val="4A4A4A"/>
              </a:solidFill>
              <a:ea typeface="Calibri"/>
              <a:cs typeface="Calibri"/>
            </a:endParaRPr>
          </a:p>
          <a:p>
            <a:pPr algn="just">
              <a:buClr>
                <a:srgbClr val="000000"/>
              </a:buClr>
              <a:buFont typeface="Arial"/>
            </a:pPr>
            <a:r>
              <a:rPr lang="en-US" sz="1200" dirty="0">
                <a:solidFill>
                  <a:srgbClr val="4A4A4A"/>
                </a:solidFill>
                <a:ea typeface="Calibri"/>
                <a:cs typeface="Calibri"/>
              </a:rPr>
              <a:t>A survey conducted by a known agency states that people are paying </a:t>
            </a:r>
            <a:r>
              <a:rPr lang="en-US" sz="1200" b="1" dirty="0">
                <a:solidFill>
                  <a:srgbClr val="C00000"/>
                </a:solidFill>
                <a:ea typeface="Calibri"/>
                <a:cs typeface="Calibri"/>
              </a:rPr>
              <a:t>around 50% to 200% higher rates</a:t>
            </a:r>
            <a:r>
              <a:rPr lang="en-US" sz="1200" b="1" dirty="0">
                <a:solidFill>
                  <a:srgbClr val="4A4A4A"/>
                </a:solidFill>
                <a:ea typeface="Calibri"/>
                <a:cs typeface="Calibri"/>
              </a:rPr>
              <a:t> </a:t>
            </a:r>
            <a:r>
              <a:rPr lang="en-US" sz="1200" dirty="0">
                <a:solidFill>
                  <a:srgbClr val="4A4A4A"/>
                </a:solidFill>
                <a:ea typeface="Calibri"/>
                <a:cs typeface="Calibri"/>
              </a:rPr>
              <a:t>(MRP) for medicines at local pharmacy stores as compared to the actual market price. </a:t>
            </a:r>
          </a:p>
          <a:p>
            <a:pPr algn="just">
              <a:buClr>
                <a:srgbClr val="000000"/>
              </a:buClr>
              <a:buFont typeface="Arial"/>
            </a:pPr>
            <a:endParaRPr lang="en-US" sz="1200" dirty="0">
              <a:solidFill>
                <a:srgbClr val="4A4A4A"/>
              </a:solidFill>
              <a:ea typeface="Calibri"/>
              <a:cs typeface="Calibri"/>
            </a:endParaRPr>
          </a:p>
          <a:p>
            <a:pPr algn="just">
              <a:buClr>
                <a:srgbClr val="000000"/>
              </a:buClr>
              <a:buFont typeface="Arial"/>
            </a:pPr>
            <a:r>
              <a:rPr lang="en-US" sz="1200" dirty="0">
                <a:solidFill>
                  <a:srgbClr val="4A4A4A"/>
                </a:solidFill>
                <a:ea typeface="Calibri"/>
                <a:cs typeface="Calibri"/>
              </a:rPr>
              <a:t>They further added that Doctors are prescribing medicines of the company they have a tie up with to gain monetary benefits.</a:t>
            </a:r>
          </a:p>
          <a:p>
            <a:pPr algn="just">
              <a:buClr>
                <a:srgbClr val="000000"/>
              </a:buClr>
              <a:buFont typeface="Arial"/>
            </a:pPr>
            <a:endParaRPr lang="en-US" sz="1200" dirty="0">
              <a:solidFill>
                <a:srgbClr val="4A4A4A"/>
              </a:solidFill>
              <a:ea typeface="Calibri"/>
              <a:cs typeface="Calibri"/>
            </a:endParaRPr>
          </a:p>
          <a:p>
            <a:pPr algn="just">
              <a:buClr>
                <a:srgbClr val="000000"/>
              </a:buClr>
              <a:buFont typeface="Arial"/>
            </a:pPr>
            <a:r>
              <a:rPr lang="en-US" sz="1200" dirty="0">
                <a:solidFill>
                  <a:srgbClr val="4A4A4A"/>
                </a:solidFill>
                <a:ea typeface="Calibri"/>
                <a:cs typeface="Calibri"/>
              </a:rPr>
              <a:t>During this pandemic we have seen an unprecedented rise in the MRP for generic medicines which has created chaos across the country.</a:t>
            </a:r>
          </a:p>
        </p:txBody>
      </p:sp>
      <p:sp>
        <p:nvSpPr>
          <p:cNvPr id="71" name="TextBox 70">
            <a:extLst>
              <a:ext uri="{FF2B5EF4-FFF2-40B4-BE49-F238E27FC236}">
                <a16:creationId xmlns:a16="http://schemas.microsoft.com/office/drawing/2014/main" id="{5302FBD5-45D7-44B2-A938-A0369CB4E445}"/>
              </a:ext>
            </a:extLst>
          </p:cNvPr>
          <p:cNvSpPr txBox="1"/>
          <p:nvPr/>
        </p:nvSpPr>
        <p:spPr>
          <a:xfrm>
            <a:off x="539110" y="1713100"/>
            <a:ext cx="3825202" cy="769441"/>
          </a:xfrm>
          <a:prstGeom prst="rect">
            <a:avLst/>
          </a:prstGeom>
          <a:noFill/>
        </p:spPr>
        <p:txBody>
          <a:bodyPr wrap="square" rtlCol="0" anchor="ctr">
            <a:spAutoFit/>
          </a:bodyPr>
          <a:lstStyle/>
          <a:p>
            <a:r>
              <a:rPr lang="en-US" altLang="ko-KR" sz="4400" b="1" dirty="0" smtClean="0">
                <a:solidFill>
                  <a:schemeClr val="accent1"/>
                </a:solidFill>
                <a:latin typeface="+mj-lt"/>
                <a:cs typeface="Arial" pitchFamily="34" charset="0"/>
              </a:rPr>
              <a:t>PROBLEM</a:t>
            </a:r>
            <a:endParaRPr lang="en-US" altLang="ko-KR" sz="4400" b="1" dirty="0">
              <a:solidFill>
                <a:schemeClr val="accent1"/>
              </a:solidFill>
              <a:latin typeface="+mj-lt"/>
              <a:cs typeface="Arial" pitchFamily="34" charset="0"/>
            </a:endParaRPr>
          </a:p>
        </p:txBody>
      </p:sp>
      <p:sp>
        <p:nvSpPr>
          <p:cNvPr id="72" name="TextBox 71">
            <a:extLst>
              <a:ext uri="{FF2B5EF4-FFF2-40B4-BE49-F238E27FC236}">
                <a16:creationId xmlns:a16="http://schemas.microsoft.com/office/drawing/2014/main" id="{092694A0-0035-4A4E-B45C-F7323F5F5C8F}"/>
              </a:ext>
            </a:extLst>
          </p:cNvPr>
          <p:cNvSpPr txBox="1"/>
          <p:nvPr/>
        </p:nvSpPr>
        <p:spPr>
          <a:xfrm>
            <a:off x="539110" y="2371432"/>
            <a:ext cx="3825202" cy="646331"/>
          </a:xfrm>
          <a:prstGeom prst="rect">
            <a:avLst/>
          </a:prstGeom>
          <a:noFill/>
        </p:spPr>
        <p:txBody>
          <a:bodyPr wrap="square" rtlCol="0" anchor="ctr">
            <a:spAutoFit/>
          </a:bodyPr>
          <a:lstStyle/>
          <a:p>
            <a:r>
              <a:rPr lang="en-GB" altLang="ko-KR" sz="3600" dirty="0" smtClean="0">
                <a:cs typeface="Arial" pitchFamily="34" charset="0"/>
              </a:rPr>
              <a:t>STATEMENT</a:t>
            </a:r>
            <a:endParaRPr lang="ko-KR" altLang="en-US" sz="3600" dirty="0">
              <a:cs typeface="Arial" pitchFamily="34" charset="0"/>
            </a:endParaRPr>
          </a:p>
        </p:txBody>
      </p:sp>
      <p:sp>
        <p:nvSpPr>
          <p:cNvPr id="81" name="Freeform: Shape 80">
            <a:extLst>
              <a:ext uri="{FF2B5EF4-FFF2-40B4-BE49-F238E27FC236}">
                <a16:creationId xmlns:a16="http://schemas.microsoft.com/office/drawing/2014/main" id="{8BDEF75B-11FD-4DDB-8459-241DD6C69CB9}"/>
              </a:ext>
            </a:extLst>
          </p:cNvPr>
          <p:cNvSpPr/>
          <p:nvPr/>
        </p:nvSpPr>
        <p:spPr>
          <a:xfrm>
            <a:off x="2162767" y="-4270"/>
            <a:ext cx="3158515" cy="1717370"/>
          </a:xfrm>
          <a:custGeom>
            <a:avLst/>
            <a:gdLst>
              <a:gd name="connsiteX0" fmla="*/ 300530 w 2825140"/>
              <a:gd name="connsiteY0" fmla="*/ 0 h 1713100"/>
              <a:gd name="connsiteX1" fmla="*/ 2524610 w 2825140"/>
              <a:gd name="connsiteY1" fmla="*/ 0 h 1713100"/>
              <a:gd name="connsiteX2" fmla="*/ 2825140 w 2825140"/>
              <a:gd name="connsiteY2" fmla="*/ 300530 h 1713100"/>
              <a:gd name="connsiteX3" fmla="*/ 1412570 w 2825140"/>
              <a:gd name="connsiteY3" fmla="*/ 1713100 h 1713100"/>
              <a:gd name="connsiteX4" fmla="*/ 0 w 2825140"/>
              <a:gd name="connsiteY4" fmla="*/ 300530 h 1713100"/>
              <a:gd name="connsiteX0" fmla="*/ 0 w 2825140"/>
              <a:gd name="connsiteY0" fmla="*/ 300530 h 1713100"/>
              <a:gd name="connsiteX1" fmla="*/ 2524610 w 2825140"/>
              <a:gd name="connsiteY1" fmla="*/ 0 h 1713100"/>
              <a:gd name="connsiteX2" fmla="*/ 2825140 w 2825140"/>
              <a:gd name="connsiteY2" fmla="*/ 300530 h 1713100"/>
              <a:gd name="connsiteX3" fmla="*/ 1412570 w 2825140"/>
              <a:gd name="connsiteY3" fmla="*/ 1713100 h 1713100"/>
              <a:gd name="connsiteX4" fmla="*/ 0 w 2825140"/>
              <a:gd name="connsiteY4" fmla="*/ 300530 h 1713100"/>
              <a:gd name="connsiteX0" fmla="*/ 0 w 3158515"/>
              <a:gd name="connsiteY0" fmla="*/ 0 h 1745945"/>
              <a:gd name="connsiteX1" fmla="*/ 2857985 w 3158515"/>
              <a:gd name="connsiteY1" fmla="*/ 32845 h 1745945"/>
              <a:gd name="connsiteX2" fmla="*/ 3158515 w 3158515"/>
              <a:gd name="connsiteY2" fmla="*/ 333375 h 1745945"/>
              <a:gd name="connsiteX3" fmla="*/ 1745945 w 3158515"/>
              <a:gd name="connsiteY3" fmla="*/ 1745945 h 1745945"/>
              <a:gd name="connsiteX4" fmla="*/ 0 w 3158515"/>
              <a:gd name="connsiteY4" fmla="*/ 0 h 1745945"/>
              <a:gd name="connsiteX0" fmla="*/ 0 w 3158515"/>
              <a:gd name="connsiteY0" fmla="*/ 0 h 1717370"/>
              <a:gd name="connsiteX1" fmla="*/ 2857985 w 3158515"/>
              <a:gd name="connsiteY1" fmla="*/ 4270 h 1717370"/>
              <a:gd name="connsiteX2" fmla="*/ 3158515 w 3158515"/>
              <a:gd name="connsiteY2" fmla="*/ 304800 h 1717370"/>
              <a:gd name="connsiteX3" fmla="*/ 1745945 w 3158515"/>
              <a:gd name="connsiteY3" fmla="*/ 1717370 h 1717370"/>
              <a:gd name="connsiteX4" fmla="*/ 0 w 3158515"/>
              <a:gd name="connsiteY4" fmla="*/ 0 h 1717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515" h="1717370">
                <a:moveTo>
                  <a:pt x="0" y="0"/>
                </a:moveTo>
                <a:lnTo>
                  <a:pt x="2857985" y="4270"/>
                </a:lnTo>
                <a:lnTo>
                  <a:pt x="3158515" y="304800"/>
                </a:lnTo>
                <a:lnTo>
                  <a:pt x="1745945" y="1717370"/>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iamond 74">
            <a:extLst>
              <a:ext uri="{FF2B5EF4-FFF2-40B4-BE49-F238E27FC236}">
                <a16:creationId xmlns:a16="http://schemas.microsoft.com/office/drawing/2014/main" id="{A579E2BE-2FBC-4F23-BF88-43CDD523F4A6}"/>
              </a:ext>
            </a:extLst>
          </p:cNvPr>
          <p:cNvSpPr/>
          <p:nvPr/>
        </p:nvSpPr>
        <p:spPr>
          <a:xfrm>
            <a:off x="6529822" y="640118"/>
            <a:ext cx="1072982" cy="107298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iamond 75">
            <a:extLst>
              <a:ext uri="{FF2B5EF4-FFF2-40B4-BE49-F238E27FC236}">
                <a16:creationId xmlns:a16="http://schemas.microsoft.com/office/drawing/2014/main" id="{C61FB616-EFC8-4738-A305-97A0762290F8}"/>
              </a:ext>
            </a:extLst>
          </p:cNvPr>
          <p:cNvSpPr/>
          <p:nvPr/>
        </p:nvSpPr>
        <p:spPr>
          <a:xfrm>
            <a:off x="6259268" y="4636845"/>
            <a:ext cx="691262" cy="691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70EFF72F-EBC5-4630-8A50-1EEE0D3ABFF0}"/>
              </a:ext>
            </a:extLst>
          </p:cNvPr>
          <p:cNvSpPr/>
          <p:nvPr/>
        </p:nvSpPr>
        <p:spPr>
          <a:xfrm>
            <a:off x="8775866" y="5134885"/>
            <a:ext cx="3158515" cy="1736420"/>
          </a:xfrm>
          <a:custGeom>
            <a:avLst/>
            <a:gdLst>
              <a:gd name="connsiteX0" fmla="*/ 1412570 w 2825140"/>
              <a:gd name="connsiteY0" fmla="*/ 0 h 1723117"/>
              <a:gd name="connsiteX1" fmla="*/ 2825140 w 2825140"/>
              <a:gd name="connsiteY1" fmla="*/ 1412570 h 1723117"/>
              <a:gd name="connsiteX2" fmla="*/ 2514593 w 2825140"/>
              <a:gd name="connsiteY2" fmla="*/ 1723117 h 1723117"/>
              <a:gd name="connsiteX3" fmla="*/ 310547 w 2825140"/>
              <a:gd name="connsiteY3" fmla="*/ 1723117 h 1723117"/>
              <a:gd name="connsiteX4" fmla="*/ 0 w 2825140"/>
              <a:gd name="connsiteY4" fmla="*/ 1412570 h 1723117"/>
              <a:gd name="connsiteX0" fmla="*/ 1412570 w 2825140"/>
              <a:gd name="connsiteY0" fmla="*/ 0 h 1723117"/>
              <a:gd name="connsiteX1" fmla="*/ 2825140 w 2825140"/>
              <a:gd name="connsiteY1" fmla="*/ 1412570 h 1723117"/>
              <a:gd name="connsiteX2" fmla="*/ 310547 w 2825140"/>
              <a:gd name="connsiteY2" fmla="*/ 1723117 h 1723117"/>
              <a:gd name="connsiteX3" fmla="*/ 0 w 2825140"/>
              <a:gd name="connsiteY3" fmla="*/ 1412570 h 1723117"/>
              <a:gd name="connsiteX4" fmla="*/ 1412570 w 2825140"/>
              <a:gd name="connsiteY4" fmla="*/ 0 h 1723117"/>
              <a:gd name="connsiteX0" fmla="*/ 1412570 w 3158515"/>
              <a:gd name="connsiteY0" fmla="*/ 0 h 1736420"/>
              <a:gd name="connsiteX1" fmla="*/ 3158515 w 3158515"/>
              <a:gd name="connsiteY1" fmla="*/ 1736420 h 1736420"/>
              <a:gd name="connsiteX2" fmla="*/ 310547 w 3158515"/>
              <a:gd name="connsiteY2" fmla="*/ 1723117 h 1736420"/>
              <a:gd name="connsiteX3" fmla="*/ 0 w 3158515"/>
              <a:gd name="connsiteY3" fmla="*/ 1412570 h 1736420"/>
              <a:gd name="connsiteX4" fmla="*/ 1412570 w 3158515"/>
              <a:gd name="connsiteY4" fmla="*/ 0 h 173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515" h="1736420">
                <a:moveTo>
                  <a:pt x="1412570" y="0"/>
                </a:moveTo>
                <a:lnTo>
                  <a:pt x="3158515" y="1736420"/>
                </a:lnTo>
                <a:lnTo>
                  <a:pt x="310547" y="1723117"/>
                </a:lnTo>
                <a:lnTo>
                  <a:pt x="0" y="1412570"/>
                </a:lnTo>
                <a:lnTo>
                  <a:pt x="141257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11C00B26-4C88-4705-A717-8F1556662064}"/>
              </a:ext>
            </a:extLst>
          </p:cNvPr>
          <p:cNvSpPr/>
          <p:nvPr/>
        </p:nvSpPr>
        <p:spPr>
          <a:xfrm>
            <a:off x="9789755" y="1032763"/>
            <a:ext cx="691262" cy="6912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295" y="6354432"/>
            <a:ext cx="687628" cy="316087"/>
          </a:xfrm>
          <a:prstGeom prst="rect">
            <a:avLst/>
          </a:prstGeom>
          <a:ln>
            <a:noFill/>
          </a:ln>
          <a:effectLst>
            <a:outerShdw blurRad="292100" dist="139700" dir="2700000" algn="tl" rotWithShape="0">
              <a:schemeClr val="bg1">
                <a:alpha val="65000"/>
              </a:schemeClr>
            </a:outerShdw>
          </a:effectLst>
        </p:spPr>
      </p:pic>
      <p:pic>
        <p:nvPicPr>
          <p:cNvPr id="31" name="Picture Placeholder 30"/>
          <p:cNvPicPr>
            <a:picLocks noGrp="1" noChangeAspect="1"/>
          </p:cNvPicPr>
          <p:nvPr>
            <p:ph type="pic" sz="quarter" idx="15"/>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547" t="1629" r="22420" b="2341"/>
          <a:stretch/>
        </p:blipFill>
        <p:spPr/>
      </p:pic>
      <p:pic>
        <p:nvPicPr>
          <p:cNvPr id="33" name="Picture Placeholder 32"/>
          <p:cNvPicPr>
            <a:picLocks noGrp="1" noChangeAspect="1"/>
          </p:cNvPicPr>
          <p:nvPr>
            <p:ph type="pic" sz="quarter" idx="14"/>
          </p:nvPr>
        </p:nvPicPr>
        <p:blipFill rotWithShape="1">
          <a:blip r:embed="rId5"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0692" t="51367" r="42934" b="9114"/>
          <a:stretch/>
        </p:blipFill>
        <p:spPr/>
      </p:pic>
      <p:pic>
        <p:nvPicPr>
          <p:cNvPr id="32" name="Picture Placeholder 31"/>
          <p:cNvPicPr>
            <a:picLocks noGrp="1" noChangeAspect="1"/>
          </p:cNvPicPr>
          <p:nvPr>
            <p:ph type="pic" sz="quarter" idx="12"/>
          </p:nvPr>
        </p:nvPicPr>
        <p:blipFill rotWithShape="1">
          <a:blip r:embed="rId6"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7894" t="29813" r="56958" b="32506"/>
          <a:stretch/>
        </p:blipFill>
        <p:spPr/>
      </p:pic>
      <p:pic>
        <p:nvPicPr>
          <p:cNvPr id="30" name="Picture Placeholder 29"/>
          <p:cNvPicPr>
            <a:picLocks noGrp="1" noChangeAspect="1"/>
          </p:cNvPicPr>
          <p:nvPr>
            <p:ph type="pic" sz="quarter" idx="13"/>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0262" t="6888" r="42563" b="52391"/>
          <a:stretch/>
        </p:blipFill>
        <p:spPr/>
      </p:pic>
      <p:pic>
        <p:nvPicPr>
          <p:cNvPr id="43"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pic>
        <p:nvPicPr>
          <p:cNvPr id="3" name="Picture Placeholder 2"/>
          <p:cNvPicPr>
            <a:picLocks noGrp="1" noChangeAspect="1"/>
          </p:cNvPicPr>
          <p:nvPr>
            <p:ph type="pic" sz="quarter" idx="11"/>
          </p:nvPr>
        </p:nvPicPr>
        <p:blipFill rotWithShape="1">
          <a:blip r:embed="rId10"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271" t="5258" r="66722" b="52777"/>
          <a:stretch/>
        </p:blipFill>
        <p:spPr/>
      </p:pic>
    </p:spTree>
    <p:extLst>
      <p:ext uri="{BB962C8B-B14F-4D97-AF65-F5344CB8AC3E}">
        <p14:creationId xmlns:p14="http://schemas.microsoft.com/office/powerpoint/2010/main" val="873838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idx="16"/>
          </p:nvPr>
        </p:nvPicPr>
        <p:blipFill rotWithShape="1">
          <a:blip r:embed="rId3" cstate="print">
            <a:extLst>
              <a:ext uri="{28A0092B-C50C-407E-A947-70E740481C1C}">
                <a14:useLocalDpi xmlns:a14="http://schemas.microsoft.com/office/drawing/2010/main" val="0"/>
              </a:ext>
            </a:extLst>
          </a:blip>
          <a:srcRect l="32637" t="1667" r="39" b="-1667"/>
          <a:stretch/>
        </p:blipFill>
        <p:spPr>
          <a:xfrm>
            <a:off x="5661025" y="0"/>
            <a:ext cx="6530975" cy="6858000"/>
          </a:xfrm>
        </p:spPr>
      </p:pic>
      <p:sp>
        <p:nvSpPr>
          <p:cNvPr id="7" name="TextBox 6">
            <a:extLst>
              <a:ext uri="{FF2B5EF4-FFF2-40B4-BE49-F238E27FC236}">
                <a16:creationId xmlns:a16="http://schemas.microsoft.com/office/drawing/2014/main" id="{07FC145B-5F12-4AB3-B113-51D56255FCF0}"/>
              </a:ext>
            </a:extLst>
          </p:cNvPr>
          <p:cNvSpPr txBox="1"/>
          <p:nvPr/>
        </p:nvSpPr>
        <p:spPr>
          <a:xfrm>
            <a:off x="582723" y="531133"/>
            <a:ext cx="4302050" cy="1323439"/>
          </a:xfrm>
          <a:prstGeom prst="rect">
            <a:avLst/>
          </a:prstGeom>
          <a:noFill/>
        </p:spPr>
        <p:txBody>
          <a:bodyPr wrap="square" rtlCol="0">
            <a:spAutoFit/>
          </a:bodyPr>
          <a:lstStyle/>
          <a:p>
            <a:r>
              <a:rPr lang="en-US" altLang="ko-KR" sz="3600" dirty="0" smtClean="0">
                <a:latin typeface="+mj-lt"/>
                <a:cs typeface="Arial" pitchFamily="34" charset="0"/>
              </a:rPr>
              <a:t>THE</a:t>
            </a:r>
          </a:p>
          <a:p>
            <a:r>
              <a:rPr lang="en-US" altLang="ko-KR" sz="4400" b="1" dirty="0" smtClean="0">
                <a:solidFill>
                  <a:schemeClr val="tx2"/>
                </a:solidFill>
                <a:latin typeface="+mj-lt"/>
                <a:cs typeface="Arial" pitchFamily="34" charset="0"/>
              </a:rPr>
              <a:t>SOLUTION</a:t>
            </a:r>
            <a:endParaRPr lang="ko-KR" altLang="en-US" sz="4400" b="1" dirty="0">
              <a:solidFill>
                <a:schemeClr val="tx2"/>
              </a:solidFill>
              <a:latin typeface="+mj-lt"/>
              <a:cs typeface="Arial" pitchFamily="34" charset="0"/>
            </a:endParaRPr>
          </a:p>
        </p:txBody>
      </p:sp>
      <p:pic>
        <p:nvPicPr>
          <p:cNvPr id="8" name="Image 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10" name="직사각형 5">
            <a:extLst>
              <a:ext uri="{FF2B5EF4-FFF2-40B4-BE49-F238E27FC236}">
                <a16:creationId xmlns:a16="http://schemas.microsoft.com/office/drawing/2014/main" id="{CFF1FBC1-E26B-4ECB-9A95-483409F19C04}"/>
              </a:ext>
            </a:extLst>
          </p:cNvPr>
          <p:cNvSpPr/>
          <p:nvPr/>
        </p:nvSpPr>
        <p:spPr>
          <a:xfrm>
            <a:off x="582723" y="1885608"/>
            <a:ext cx="4703652" cy="3650551"/>
          </a:xfrm>
          <a:prstGeom prst="rect">
            <a:avLst/>
          </a:prstGeom>
        </p:spPr>
        <p:txBody>
          <a:bodyPr wrap="square">
            <a:spAutoFit/>
          </a:bodyPr>
          <a:lstStyle/>
          <a:p>
            <a:pPr algn="just">
              <a:lnSpc>
                <a:spcPts val="2000"/>
              </a:lnSpc>
              <a:buClr>
                <a:srgbClr val="000000"/>
              </a:buClr>
              <a:buFont typeface="Arial"/>
            </a:pPr>
            <a:r>
              <a:rPr lang="en-US" sz="1200" dirty="0">
                <a:solidFill>
                  <a:schemeClr val="tx1">
                    <a:lumMod val="50000"/>
                  </a:schemeClr>
                </a:solidFill>
                <a:ea typeface="Calibri"/>
                <a:cs typeface="Calibri"/>
              </a:rPr>
              <a:t>Creating a digital solution (</a:t>
            </a:r>
            <a:r>
              <a:rPr lang="en-US" sz="1200" i="1" dirty="0">
                <a:solidFill>
                  <a:schemeClr val="tx1">
                    <a:lumMod val="50000"/>
                  </a:schemeClr>
                </a:solidFill>
                <a:ea typeface="Calibri"/>
                <a:cs typeface="Calibri"/>
              </a:rPr>
              <a:t>Web </a:t>
            </a:r>
            <a:r>
              <a:rPr lang="en-US" sz="1200" i="1" dirty="0" smtClean="0">
                <a:solidFill>
                  <a:schemeClr val="tx1">
                    <a:lumMod val="50000"/>
                  </a:schemeClr>
                </a:solidFill>
                <a:ea typeface="Calibri"/>
                <a:cs typeface="Calibri"/>
              </a:rPr>
              <a:t>application</a:t>
            </a:r>
            <a:r>
              <a:rPr lang="en-US" sz="1200" dirty="0" smtClean="0">
                <a:solidFill>
                  <a:schemeClr val="tx1">
                    <a:lumMod val="50000"/>
                  </a:schemeClr>
                </a:solidFill>
                <a:ea typeface="Calibri"/>
                <a:cs typeface="Calibri"/>
              </a:rPr>
              <a:t>) </a:t>
            </a:r>
            <a:r>
              <a:rPr lang="en-US" sz="1200" dirty="0">
                <a:solidFill>
                  <a:schemeClr val="tx1">
                    <a:lumMod val="50000"/>
                  </a:schemeClr>
                </a:solidFill>
                <a:ea typeface="Calibri"/>
                <a:cs typeface="Calibri"/>
              </a:rPr>
              <a:t>which </a:t>
            </a:r>
            <a:r>
              <a:rPr lang="en-US" sz="1200" b="1" dirty="0">
                <a:solidFill>
                  <a:srgbClr val="C00000"/>
                </a:solidFill>
                <a:ea typeface="Calibri"/>
                <a:cs typeface="Calibri"/>
              </a:rPr>
              <a:t>will detect the generic name of the medicine </a:t>
            </a:r>
            <a:r>
              <a:rPr lang="en-US" sz="1200" dirty="0">
                <a:solidFill>
                  <a:schemeClr val="tx1">
                    <a:lumMod val="50000"/>
                  </a:schemeClr>
                </a:solidFill>
                <a:ea typeface="Calibri"/>
                <a:cs typeface="Calibri"/>
              </a:rPr>
              <a:t>being prescribed by a Doctor. By using the generic name along with chemical composition, the application will further </a:t>
            </a:r>
            <a:r>
              <a:rPr lang="en-US" sz="1200" b="1" dirty="0">
                <a:solidFill>
                  <a:srgbClr val="C00000"/>
                </a:solidFill>
                <a:ea typeface="Calibri"/>
                <a:cs typeface="Calibri"/>
              </a:rPr>
              <a:t>extract various options available in the market</a:t>
            </a:r>
            <a:r>
              <a:rPr lang="en-US" sz="1200" dirty="0">
                <a:solidFill>
                  <a:srgbClr val="C00000"/>
                </a:solidFill>
                <a:ea typeface="Calibri"/>
                <a:cs typeface="Calibri"/>
              </a:rPr>
              <a:t> </a:t>
            </a:r>
            <a:r>
              <a:rPr lang="en-US" sz="1200" dirty="0">
                <a:solidFill>
                  <a:schemeClr val="tx1">
                    <a:lumMod val="50000"/>
                  </a:schemeClr>
                </a:solidFill>
                <a:ea typeface="Calibri"/>
                <a:cs typeface="Calibri"/>
              </a:rPr>
              <a:t>which have same chemical compositions and CDSCO approval. </a:t>
            </a:r>
          </a:p>
          <a:p>
            <a:pPr algn="just">
              <a:lnSpc>
                <a:spcPts val="2000"/>
              </a:lnSpc>
              <a:buClr>
                <a:srgbClr val="000000"/>
              </a:buClr>
              <a:buFont typeface="Arial"/>
            </a:pPr>
            <a:endParaRPr lang="en-US" sz="1200" dirty="0">
              <a:solidFill>
                <a:schemeClr val="tx1">
                  <a:lumMod val="50000"/>
                </a:schemeClr>
              </a:solidFill>
              <a:ea typeface="Calibri"/>
              <a:cs typeface="Calibri"/>
            </a:endParaRPr>
          </a:p>
          <a:p>
            <a:pPr algn="just">
              <a:lnSpc>
                <a:spcPts val="2000"/>
              </a:lnSpc>
              <a:buClr>
                <a:srgbClr val="000000"/>
              </a:buClr>
              <a:buFont typeface="Arial"/>
            </a:pPr>
            <a:r>
              <a:rPr lang="en-US" sz="1200" dirty="0">
                <a:solidFill>
                  <a:schemeClr val="tx1">
                    <a:lumMod val="50000"/>
                  </a:schemeClr>
                </a:solidFill>
                <a:ea typeface="Calibri"/>
                <a:cs typeface="Calibri"/>
              </a:rPr>
              <a:t>The application will not only </a:t>
            </a:r>
            <a:r>
              <a:rPr lang="en-US" sz="1200" b="1" dirty="0">
                <a:solidFill>
                  <a:srgbClr val="C00000"/>
                </a:solidFill>
                <a:ea typeface="Calibri"/>
                <a:cs typeface="Calibri"/>
              </a:rPr>
              <a:t>display the medicine details from different sources </a:t>
            </a:r>
            <a:r>
              <a:rPr lang="en-US" sz="1200" dirty="0">
                <a:solidFill>
                  <a:schemeClr val="tx1">
                    <a:lumMod val="50000"/>
                  </a:schemeClr>
                </a:solidFill>
                <a:ea typeface="Calibri"/>
                <a:cs typeface="Calibri"/>
              </a:rPr>
              <a:t>but also </a:t>
            </a:r>
            <a:r>
              <a:rPr lang="en-US" sz="1200" b="1" dirty="0">
                <a:solidFill>
                  <a:srgbClr val="C00000"/>
                </a:solidFill>
                <a:ea typeface="Calibri"/>
                <a:cs typeface="Calibri"/>
              </a:rPr>
              <a:t>provide the cost and the link </a:t>
            </a:r>
            <a:r>
              <a:rPr lang="en-US" sz="1200" dirty="0">
                <a:solidFill>
                  <a:schemeClr val="tx1">
                    <a:lumMod val="50000"/>
                  </a:schemeClr>
                </a:solidFill>
                <a:ea typeface="Calibri"/>
                <a:cs typeface="Calibri"/>
              </a:rPr>
              <a:t>from where it can be purchased online at discounted rates. </a:t>
            </a:r>
          </a:p>
          <a:p>
            <a:pPr algn="just">
              <a:lnSpc>
                <a:spcPts val="2000"/>
              </a:lnSpc>
              <a:buClr>
                <a:srgbClr val="000000"/>
              </a:buClr>
              <a:buFont typeface="Arial"/>
            </a:pPr>
            <a:endParaRPr lang="en-US" sz="1200" dirty="0">
              <a:solidFill>
                <a:schemeClr val="tx1">
                  <a:lumMod val="50000"/>
                </a:schemeClr>
              </a:solidFill>
              <a:ea typeface="Calibri"/>
              <a:cs typeface="Calibri"/>
            </a:endParaRPr>
          </a:p>
          <a:p>
            <a:pPr algn="just">
              <a:lnSpc>
                <a:spcPts val="2000"/>
              </a:lnSpc>
              <a:buClr>
                <a:srgbClr val="000000"/>
              </a:buClr>
              <a:buFont typeface="Arial"/>
            </a:pPr>
            <a:r>
              <a:rPr lang="en-US" sz="1200" dirty="0">
                <a:solidFill>
                  <a:schemeClr val="tx1">
                    <a:lumMod val="50000"/>
                  </a:schemeClr>
                </a:solidFill>
                <a:ea typeface="Calibri"/>
                <a:cs typeface="Calibri"/>
              </a:rPr>
              <a:t>The application will also provide the details of the generic stores and Pradhan Mantri Jan Aushadhi stores near by, if the medicines are available in these stores along with the price tag. </a:t>
            </a:r>
          </a:p>
        </p:txBody>
      </p:sp>
      <p:sp>
        <p:nvSpPr>
          <p:cNvPr id="13" name="Rectangle 12"/>
          <p:cNvSpPr/>
          <p:nvPr/>
        </p:nvSpPr>
        <p:spPr>
          <a:xfrm>
            <a:off x="582723" y="5868899"/>
            <a:ext cx="5532327" cy="338554"/>
          </a:xfrm>
          <a:prstGeom prst="rect">
            <a:avLst/>
          </a:prstGeom>
        </p:spPr>
        <p:txBody>
          <a:bodyPr wrap="square">
            <a:spAutoFit/>
          </a:bodyPr>
          <a:lstStyle/>
          <a:p>
            <a:pPr lvl="0" algn="just">
              <a:buClr>
                <a:srgbClr val="000000"/>
              </a:buClr>
              <a:buFont typeface="Arial"/>
            </a:pPr>
            <a:r>
              <a:rPr lang="en-US" sz="800" b="1" dirty="0"/>
              <a:t>Note:  </a:t>
            </a:r>
            <a:r>
              <a:rPr lang="en-US" sz="800" dirty="0"/>
              <a:t>The term ‘</a:t>
            </a:r>
            <a:r>
              <a:rPr lang="en-US" sz="800" i="1" dirty="0"/>
              <a:t>Generic </a:t>
            </a:r>
            <a:r>
              <a:rPr lang="en-US" sz="800" i="1" dirty="0" smtClean="0"/>
              <a:t>medicine </a:t>
            </a:r>
            <a:r>
              <a:rPr lang="en-US" sz="800" dirty="0" smtClean="0"/>
              <a:t>’</a:t>
            </a:r>
            <a:r>
              <a:rPr lang="en-US" sz="800" dirty="0"/>
              <a:t> </a:t>
            </a:r>
            <a:r>
              <a:rPr lang="en-US" sz="800" dirty="0" smtClean="0"/>
              <a:t>refers </a:t>
            </a:r>
            <a:r>
              <a:rPr lang="en-US" sz="800" dirty="0"/>
              <a:t>to the chemical makeup of a drug rather than to the advertised brand name under which the drug is sold.</a:t>
            </a:r>
          </a:p>
        </p:txBody>
      </p:sp>
      <p:sp>
        <p:nvSpPr>
          <p:cNvPr id="14" name="Rectangle 13"/>
          <p:cNvSpPr/>
          <p:nvPr/>
        </p:nvSpPr>
        <p:spPr>
          <a:xfrm>
            <a:off x="582723" y="6215575"/>
            <a:ext cx="5524742" cy="461665"/>
          </a:xfrm>
          <a:prstGeom prst="rect">
            <a:avLst/>
          </a:prstGeom>
        </p:spPr>
        <p:txBody>
          <a:bodyPr wrap="square">
            <a:spAutoFit/>
          </a:bodyPr>
          <a:lstStyle/>
          <a:p>
            <a:pPr lvl="0" algn="just">
              <a:buClr>
                <a:srgbClr val="000000"/>
              </a:buClr>
              <a:buFont typeface="Arial"/>
            </a:pPr>
            <a:r>
              <a:rPr lang="en-US" sz="800" b="1" dirty="0"/>
              <a:t>Note: </a:t>
            </a:r>
            <a:r>
              <a:rPr lang="en-US" sz="800" dirty="0" smtClean="0"/>
              <a:t>‘</a:t>
            </a:r>
            <a:r>
              <a:rPr lang="en-US" sz="800" i="1" dirty="0" smtClean="0"/>
              <a:t>Generic</a:t>
            </a:r>
            <a:r>
              <a:rPr lang="en-US" sz="800" dirty="0" smtClean="0"/>
              <a:t> </a:t>
            </a:r>
            <a:r>
              <a:rPr lang="en-US" sz="800" i="1" dirty="0" smtClean="0"/>
              <a:t>stores </a:t>
            </a:r>
            <a:r>
              <a:rPr lang="en-US" sz="800" dirty="0" smtClean="0"/>
              <a:t>’ </a:t>
            </a:r>
            <a:r>
              <a:rPr lang="en-US" sz="800" dirty="0"/>
              <a:t>and Pradhan Mantri Jan Aushadhi stores sells generic drugs which are copies of brand-name drugs that have exactly the same dosage, intended use, effects, side effects, route of administration, risks, safety, and strength as the original drug.</a:t>
            </a:r>
          </a:p>
        </p:txBody>
      </p:sp>
      <p:cxnSp>
        <p:nvCxnSpPr>
          <p:cNvPr id="15" name="Straight Connector 14"/>
          <p:cNvCxnSpPr/>
          <p:nvPr/>
        </p:nvCxnSpPr>
        <p:spPr>
          <a:xfrm>
            <a:off x="582723" y="5899935"/>
            <a:ext cx="0" cy="736216"/>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5723484"/>
            <a:ext cx="62198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0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48"/>
          <p:cNvSpPr>
            <a:spLocks noChangeArrowheads="1"/>
          </p:cNvSpPr>
          <p:nvPr/>
        </p:nvSpPr>
        <p:spPr bwMode="auto">
          <a:xfrm>
            <a:off x="0" y="3230294"/>
            <a:ext cx="12188890" cy="3058363"/>
          </a:xfrm>
          <a:prstGeom prst="rect">
            <a:avLst/>
          </a:prstGeom>
          <a:gradFill flip="none" rotWithShape="1">
            <a:gsLst>
              <a:gs pos="100000">
                <a:schemeClr val="bg1">
                  <a:lumMod val="75000"/>
                </a:schemeClr>
              </a:gs>
              <a:gs pos="0">
                <a:schemeClr val="bg1">
                  <a:lumMod val="9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cxnSp>
        <p:nvCxnSpPr>
          <p:cNvPr id="116" name="Straight Connector 115"/>
          <p:cNvCxnSpPr/>
          <p:nvPr/>
        </p:nvCxnSpPr>
        <p:spPr>
          <a:xfrm>
            <a:off x="0" y="3489326"/>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26809" y="589490"/>
            <a:ext cx="4154984" cy="615553"/>
          </a:xfrm>
          <a:prstGeom prst="rect">
            <a:avLst/>
          </a:prstGeom>
          <a:noFill/>
        </p:spPr>
        <p:txBody>
          <a:bodyPr wrap="none" lIns="0" tIns="0" rIns="0" bIns="0" rtlCol="0" anchor="ctr">
            <a:spAutoFit/>
          </a:bodyPr>
          <a:lstStyle/>
          <a:p>
            <a:r>
              <a:rPr lang="cy-GB" sz="4000" b="1" dirty="0" smtClean="0">
                <a:solidFill>
                  <a:schemeClr val="tx2"/>
                </a:solidFill>
                <a:ea typeface="Segoe UI Black" panose="020B0A02040204020203" pitchFamily="34" charset="0"/>
                <a:cs typeface="Segoe UI Semibold" panose="020B0702040204020203" pitchFamily="34" charset="0"/>
              </a:rPr>
              <a:t>HOW IT WORKS</a:t>
            </a:r>
            <a:endParaRPr lang="en-US" sz="4000" b="1" dirty="0">
              <a:solidFill>
                <a:schemeClr val="tx2"/>
              </a:solidFill>
              <a:ea typeface="Segoe UI Black" panose="020B0A02040204020203" pitchFamily="34" charset="0"/>
              <a:cs typeface="Segoe UI Semibold" panose="020B0702040204020203" pitchFamily="34" charset="0"/>
            </a:endParaRPr>
          </a:p>
        </p:txBody>
      </p:sp>
      <p:cxnSp>
        <p:nvCxnSpPr>
          <p:cNvPr id="24" name="Straight Connector 23"/>
          <p:cNvCxnSpPr/>
          <p:nvPr/>
        </p:nvCxnSpPr>
        <p:spPr>
          <a:xfrm>
            <a:off x="2991188" y="3655478"/>
            <a:ext cx="0" cy="2466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057341" y="3655478"/>
            <a:ext cx="0" cy="2466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096000" y="3655478"/>
            <a:ext cx="0" cy="24669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60030" y="3369103"/>
            <a:ext cx="1384300" cy="548177"/>
            <a:chOff x="929805" y="4201624"/>
            <a:chExt cx="1384300" cy="548177"/>
          </a:xfrm>
        </p:grpSpPr>
        <p:sp>
          <p:nvSpPr>
            <p:cNvPr id="58" name="Freeform 11"/>
            <p:cNvSpPr>
              <a:spLocks/>
            </p:cNvSpPr>
            <p:nvPr/>
          </p:nvSpPr>
          <p:spPr bwMode="auto">
            <a:xfrm>
              <a:off x="929805" y="4391026"/>
              <a:ext cx="1384300" cy="358775"/>
            </a:xfrm>
            <a:custGeom>
              <a:avLst/>
              <a:gdLst>
                <a:gd name="T0" fmla="*/ 872 w 872"/>
                <a:gd name="T1" fmla="*/ 0 h 226"/>
                <a:gd name="T2" fmla="*/ 872 w 872"/>
                <a:gd name="T3" fmla="*/ 126 h 226"/>
                <a:gd name="T4" fmla="*/ 655 w 872"/>
                <a:gd name="T5" fmla="*/ 226 h 226"/>
                <a:gd name="T6" fmla="*/ 0 w 872"/>
                <a:gd name="T7" fmla="*/ 226 h 226"/>
                <a:gd name="T8" fmla="*/ 0 w 872"/>
                <a:gd name="T9" fmla="*/ 87 h 226"/>
                <a:gd name="T10" fmla="*/ 872 w 872"/>
                <a:gd name="T11" fmla="*/ 0 h 226"/>
              </a:gdLst>
              <a:ahLst/>
              <a:cxnLst>
                <a:cxn ang="0">
                  <a:pos x="T0" y="T1"/>
                </a:cxn>
                <a:cxn ang="0">
                  <a:pos x="T2" y="T3"/>
                </a:cxn>
                <a:cxn ang="0">
                  <a:pos x="T4" y="T5"/>
                </a:cxn>
                <a:cxn ang="0">
                  <a:pos x="T6" y="T7"/>
                </a:cxn>
                <a:cxn ang="0">
                  <a:pos x="T8" y="T9"/>
                </a:cxn>
                <a:cxn ang="0">
                  <a:pos x="T10" y="T11"/>
                </a:cxn>
              </a:cxnLst>
              <a:rect l="0" t="0" r="r" b="b"/>
              <a:pathLst>
                <a:path w="872" h="226">
                  <a:moveTo>
                    <a:pt x="872" y="0"/>
                  </a:moveTo>
                  <a:lnTo>
                    <a:pt x="872" y="126"/>
                  </a:lnTo>
                  <a:lnTo>
                    <a:pt x="655" y="226"/>
                  </a:lnTo>
                  <a:lnTo>
                    <a:pt x="0" y="226"/>
                  </a:lnTo>
                  <a:lnTo>
                    <a:pt x="0" y="87"/>
                  </a:lnTo>
                  <a:lnTo>
                    <a:pt x="872" y="0"/>
                  </a:lnTo>
                  <a:close/>
                </a:path>
              </a:pathLst>
            </a:custGeom>
            <a:gradFill flip="none" rotWithShape="1">
              <a:gsLst>
                <a:gs pos="100000">
                  <a:srgbClr val="B0F7F4">
                    <a:alpha val="20000"/>
                  </a:srgbClr>
                </a:gs>
                <a:gs pos="0">
                  <a:srgbClr val="B0F7F4">
                    <a:alpha val="0"/>
                  </a:srgbClr>
                </a:gs>
              </a:gsLst>
              <a:lin ang="13500000" scaled="1"/>
              <a:tileRect/>
            </a:gradFill>
            <a:ln>
              <a:noFill/>
            </a:ln>
          </p:spPr>
          <p:txBody>
            <a:bodyPr vert="horz" wrap="square" lIns="91440" tIns="45720" rIns="91440" bIns="45720" numCol="1" anchor="t" anchorCtr="0" compatLnSpc="1">
              <a:prstTxWarp prst="textNoShape">
                <a:avLst/>
              </a:prstTxWarp>
            </a:bodyPr>
            <a:lstStyle/>
            <a:p>
              <a:pPr algn="ctr"/>
              <a:endParaRPr lang="en-US" sz="2000"/>
            </a:p>
          </p:txBody>
        </p:sp>
        <p:grpSp>
          <p:nvGrpSpPr>
            <p:cNvPr id="50" name="Group 4"/>
            <p:cNvGrpSpPr>
              <a:grpSpLocks noChangeAspect="1"/>
            </p:cNvGrpSpPr>
            <p:nvPr/>
          </p:nvGrpSpPr>
          <p:grpSpPr bwMode="auto">
            <a:xfrm>
              <a:off x="929805" y="4201624"/>
              <a:ext cx="1384300" cy="333375"/>
              <a:chOff x="3404" y="2519"/>
              <a:chExt cx="872" cy="210"/>
            </a:xfrm>
          </p:grpSpPr>
          <p:sp>
            <p:nvSpPr>
              <p:cNvPr id="52" name="Freeform 5"/>
              <p:cNvSpPr>
                <a:spLocks/>
              </p:cNvSpPr>
              <p:nvPr/>
            </p:nvSpPr>
            <p:spPr bwMode="auto">
              <a:xfrm>
                <a:off x="3404" y="2519"/>
                <a:ext cx="655" cy="210"/>
              </a:xfrm>
              <a:custGeom>
                <a:avLst/>
                <a:gdLst>
                  <a:gd name="T0" fmla="*/ 107 w 655"/>
                  <a:gd name="T1" fmla="*/ 0 h 210"/>
                  <a:gd name="T2" fmla="*/ 107 w 655"/>
                  <a:gd name="T3" fmla="*/ 93 h 210"/>
                  <a:gd name="T4" fmla="*/ 0 w 655"/>
                  <a:gd name="T5" fmla="*/ 141 h 210"/>
                  <a:gd name="T6" fmla="*/ 0 w 655"/>
                  <a:gd name="T7" fmla="*/ 210 h 210"/>
                  <a:gd name="T8" fmla="*/ 655 w 655"/>
                  <a:gd name="T9" fmla="*/ 210 h 210"/>
                  <a:gd name="T10" fmla="*/ 655 w 655"/>
                  <a:gd name="T11" fmla="*/ 141 h 210"/>
                  <a:gd name="T12" fmla="*/ 107 w 655"/>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655" h="210">
                    <a:moveTo>
                      <a:pt x="107" y="0"/>
                    </a:moveTo>
                    <a:lnTo>
                      <a:pt x="107" y="93"/>
                    </a:lnTo>
                    <a:lnTo>
                      <a:pt x="0" y="141"/>
                    </a:lnTo>
                    <a:lnTo>
                      <a:pt x="0" y="210"/>
                    </a:lnTo>
                    <a:lnTo>
                      <a:pt x="655" y="210"/>
                    </a:lnTo>
                    <a:lnTo>
                      <a:pt x="655" y="141"/>
                    </a:ln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53" name="Freeform 6"/>
              <p:cNvSpPr>
                <a:spLocks/>
              </p:cNvSpPr>
              <p:nvPr/>
            </p:nvSpPr>
            <p:spPr bwMode="auto">
              <a:xfrm>
                <a:off x="3404" y="2519"/>
                <a:ext cx="872" cy="141"/>
              </a:xfrm>
              <a:custGeom>
                <a:avLst/>
                <a:gdLst>
                  <a:gd name="T0" fmla="*/ 107 w 872"/>
                  <a:gd name="T1" fmla="*/ 0 h 141"/>
                  <a:gd name="T2" fmla="*/ 724 w 872"/>
                  <a:gd name="T3" fmla="*/ 0 h 141"/>
                  <a:gd name="T4" fmla="*/ 872 w 872"/>
                  <a:gd name="T5" fmla="*/ 51 h 141"/>
                  <a:gd name="T6" fmla="*/ 655 w 872"/>
                  <a:gd name="T7" fmla="*/ 141 h 141"/>
                  <a:gd name="T8" fmla="*/ 0 w 872"/>
                  <a:gd name="T9" fmla="*/ 141 h 141"/>
                  <a:gd name="T10" fmla="*/ 164 w 872"/>
                  <a:gd name="T11" fmla="*/ 51 h 141"/>
                  <a:gd name="T12" fmla="*/ 107 w 872"/>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872" h="141">
                    <a:moveTo>
                      <a:pt x="107" y="0"/>
                    </a:moveTo>
                    <a:lnTo>
                      <a:pt x="724" y="0"/>
                    </a:lnTo>
                    <a:lnTo>
                      <a:pt x="872" y="51"/>
                    </a:lnTo>
                    <a:lnTo>
                      <a:pt x="655" y="141"/>
                    </a:lnTo>
                    <a:lnTo>
                      <a:pt x="0" y="141"/>
                    </a:lnTo>
                    <a:lnTo>
                      <a:pt x="164" y="51"/>
                    </a:lnTo>
                    <a:lnTo>
                      <a:pt x="10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54" name="Freeform 7"/>
              <p:cNvSpPr>
                <a:spLocks/>
              </p:cNvSpPr>
              <p:nvPr/>
            </p:nvSpPr>
            <p:spPr bwMode="auto">
              <a:xfrm>
                <a:off x="4059" y="2570"/>
                <a:ext cx="217" cy="159"/>
              </a:xfrm>
              <a:custGeom>
                <a:avLst/>
                <a:gdLst>
                  <a:gd name="T0" fmla="*/ 217 w 217"/>
                  <a:gd name="T1" fmla="*/ 0 h 159"/>
                  <a:gd name="T2" fmla="*/ 217 w 217"/>
                  <a:gd name="T3" fmla="*/ 71 h 159"/>
                  <a:gd name="T4" fmla="*/ 0 w 217"/>
                  <a:gd name="T5" fmla="*/ 159 h 159"/>
                  <a:gd name="T6" fmla="*/ 0 w 217"/>
                  <a:gd name="T7" fmla="*/ 90 h 159"/>
                  <a:gd name="T8" fmla="*/ 217 w 217"/>
                  <a:gd name="T9" fmla="*/ 0 h 159"/>
                </a:gdLst>
                <a:ahLst/>
                <a:cxnLst>
                  <a:cxn ang="0">
                    <a:pos x="T0" y="T1"/>
                  </a:cxn>
                  <a:cxn ang="0">
                    <a:pos x="T2" y="T3"/>
                  </a:cxn>
                  <a:cxn ang="0">
                    <a:pos x="T4" y="T5"/>
                  </a:cxn>
                  <a:cxn ang="0">
                    <a:pos x="T6" y="T7"/>
                  </a:cxn>
                  <a:cxn ang="0">
                    <a:pos x="T8" y="T9"/>
                  </a:cxn>
                </a:cxnLst>
                <a:rect l="0" t="0" r="r" b="b"/>
                <a:pathLst>
                  <a:path w="217" h="159">
                    <a:moveTo>
                      <a:pt x="217" y="0"/>
                    </a:moveTo>
                    <a:lnTo>
                      <a:pt x="217" y="71"/>
                    </a:lnTo>
                    <a:lnTo>
                      <a:pt x="0" y="159"/>
                    </a:lnTo>
                    <a:lnTo>
                      <a:pt x="0" y="90"/>
                    </a:lnTo>
                    <a:lnTo>
                      <a:pt x="21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grpSp>
      </p:grpSp>
      <p:grpSp>
        <p:nvGrpSpPr>
          <p:cNvPr id="13" name="Group 12"/>
          <p:cNvGrpSpPr/>
          <p:nvPr/>
        </p:nvGrpSpPr>
        <p:grpSpPr>
          <a:xfrm>
            <a:off x="966806" y="1810435"/>
            <a:ext cx="1170748" cy="1170748"/>
            <a:chOff x="1024766" y="2200438"/>
            <a:chExt cx="798223" cy="798223"/>
          </a:xfrm>
        </p:grpSpPr>
        <p:sp>
          <p:nvSpPr>
            <p:cNvPr id="117" name="Rectangle 116"/>
            <p:cNvSpPr/>
            <p:nvPr/>
          </p:nvSpPr>
          <p:spPr>
            <a:xfrm rot="2700000">
              <a:off x="1024766" y="2200438"/>
              <a:ext cx="798223" cy="798223"/>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sp>
          <p:nvSpPr>
            <p:cNvPr id="121" name="Rectangle 120"/>
            <p:cNvSpPr/>
            <p:nvPr/>
          </p:nvSpPr>
          <p:spPr>
            <a:xfrm rot="2700000">
              <a:off x="1116851" y="2292525"/>
              <a:ext cx="614052" cy="614052"/>
            </a:xfrm>
            <a:prstGeom prst="rect">
              <a:avLst/>
            </a:prstGeom>
            <a:gradFill>
              <a:gsLst>
                <a:gs pos="100000">
                  <a:schemeClr val="bg2"/>
                </a:gs>
                <a:gs pos="0">
                  <a:schemeClr val="tx2"/>
                </a:gs>
              </a:gsLst>
              <a:lin ang="5400000" scaled="1"/>
            </a:gra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grpSp>
      <p:sp>
        <p:nvSpPr>
          <p:cNvPr id="140" name="Google Shape;9812;p57"/>
          <p:cNvSpPr/>
          <p:nvPr/>
        </p:nvSpPr>
        <p:spPr>
          <a:xfrm>
            <a:off x="1276843" y="2113389"/>
            <a:ext cx="550674" cy="548343"/>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nvGrpSpPr>
          <p:cNvPr id="14" name="Group 13"/>
          <p:cNvGrpSpPr/>
          <p:nvPr/>
        </p:nvGrpSpPr>
        <p:grpSpPr>
          <a:xfrm>
            <a:off x="3939470" y="1810435"/>
            <a:ext cx="1170748" cy="1170748"/>
            <a:chOff x="4012938" y="2200438"/>
            <a:chExt cx="798223" cy="798223"/>
          </a:xfrm>
        </p:grpSpPr>
        <p:sp>
          <p:nvSpPr>
            <p:cNvPr id="128" name="Rectangle 127"/>
            <p:cNvSpPr/>
            <p:nvPr/>
          </p:nvSpPr>
          <p:spPr>
            <a:xfrm rot="2700000">
              <a:off x="4012938" y="2200438"/>
              <a:ext cx="798223" cy="798223"/>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sp>
          <p:nvSpPr>
            <p:cNvPr id="129" name="Rectangle 128"/>
            <p:cNvSpPr/>
            <p:nvPr/>
          </p:nvSpPr>
          <p:spPr>
            <a:xfrm rot="2700000">
              <a:off x="4105023" y="2292525"/>
              <a:ext cx="614052" cy="614052"/>
            </a:xfrm>
            <a:prstGeom prst="rect">
              <a:avLst/>
            </a:prstGeom>
            <a:gradFill>
              <a:gsLst>
                <a:gs pos="100000">
                  <a:schemeClr val="bg2"/>
                </a:gs>
                <a:gs pos="0">
                  <a:schemeClr val="tx2"/>
                </a:gs>
              </a:gsLst>
              <a:lin ang="5400000" scaled="1"/>
            </a:gra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grpSp>
      <p:grpSp>
        <p:nvGrpSpPr>
          <p:cNvPr id="72" name="Group 71"/>
          <p:cNvGrpSpPr/>
          <p:nvPr/>
        </p:nvGrpSpPr>
        <p:grpSpPr>
          <a:xfrm>
            <a:off x="3832694" y="3369103"/>
            <a:ext cx="1384300" cy="548177"/>
            <a:chOff x="929805" y="4201624"/>
            <a:chExt cx="1384300" cy="548177"/>
          </a:xfrm>
        </p:grpSpPr>
        <p:sp>
          <p:nvSpPr>
            <p:cNvPr id="73" name="Freeform 11"/>
            <p:cNvSpPr>
              <a:spLocks/>
            </p:cNvSpPr>
            <p:nvPr/>
          </p:nvSpPr>
          <p:spPr bwMode="auto">
            <a:xfrm>
              <a:off x="929805" y="4391026"/>
              <a:ext cx="1384300" cy="358775"/>
            </a:xfrm>
            <a:custGeom>
              <a:avLst/>
              <a:gdLst>
                <a:gd name="T0" fmla="*/ 872 w 872"/>
                <a:gd name="T1" fmla="*/ 0 h 226"/>
                <a:gd name="T2" fmla="*/ 872 w 872"/>
                <a:gd name="T3" fmla="*/ 126 h 226"/>
                <a:gd name="T4" fmla="*/ 655 w 872"/>
                <a:gd name="T5" fmla="*/ 226 h 226"/>
                <a:gd name="T6" fmla="*/ 0 w 872"/>
                <a:gd name="T7" fmla="*/ 226 h 226"/>
                <a:gd name="T8" fmla="*/ 0 w 872"/>
                <a:gd name="T9" fmla="*/ 87 h 226"/>
                <a:gd name="T10" fmla="*/ 872 w 872"/>
                <a:gd name="T11" fmla="*/ 0 h 226"/>
              </a:gdLst>
              <a:ahLst/>
              <a:cxnLst>
                <a:cxn ang="0">
                  <a:pos x="T0" y="T1"/>
                </a:cxn>
                <a:cxn ang="0">
                  <a:pos x="T2" y="T3"/>
                </a:cxn>
                <a:cxn ang="0">
                  <a:pos x="T4" y="T5"/>
                </a:cxn>
                <a:cxn ang="0">
                  <a:pos x="T6" y="T7"/>
                </a:cxn>
                <a:cxn ang="0">
                  <a:pos x="T8" y="T9"/>
                </a:cxn>
                <a:cxn ang="0">
                  <a:pos x="T10" y="T11"/>
                </a:cxn>
              </a:cxnLst>
              <a:rect l="0" t="0" r="r" b="b"/>
              <a:pathLst>
                <a:path w="872" h="226">
                  <a:moveTo>
                    <a:pt x="872" y="0"/>
                  </a:moveTo>
                  <a:lnTo>
                    <a:pt x="872" y="126"/>
                  </a:lnTo>
                  <a:lnTo>
                    <a:pt x="655" y="226"/>
                  </a:lnTo>
                  <a:lnTo>
                    <a:pt x="0" y="226"/>
                  </a:lnTo>
                  <a:lnTo>
                    <a:pt x="0" y="87"/>
                  </a:lnTo>
                  <a:lnTo>
                    <a:pt x="872" y="0"/>
                  </a:lnTo>
                  <a:close/>
                </a:path>
              </a:pathLst>
            </a:custGeom>
            <a:gradFill flip="none" rotWithShape="1">
              <a:gsLst>
                <a:gs pos="100000">
                  <a:srgbClr val="B0F7F4">
                    <a:alpha val="20000"/>
                  </a:srgbClr>
                </a:gs>
                <a:gs pos="0">
                  <a:srgbClr val="B0F7F4">
                    <a:alpha val="0"/>
                  </a:srgbClr>
                </a:gs>
              </a:gsLst>
              <a:lin ang="13500000" scaled="1"/>
              <a:tileRect/>
            </a:gradFill>
            <a:ln>
              <a:noFill/>
            </a:ln>
          </p:spPr>
          <p:txBody>
            <a:bodyPr vert="horz" wrap="square" lIns="91440" tIns="45720" rIns="91440" bIns="45720" numCol="1" anchor="t" anchorCtr="0" compatLnSpc="1">
              <a:prstTxWarp prst="textNoShape">
                <a:avLst/>
              </a:prstTxWarp>
            </a:bodyPr>
            <a:lstStyle/>
            <a:p>
              <a:pPr algn="ctr"/>
              <a:endParaRPr lang="en-US" sz="2000"/>
            </a:p>
          </p:txBody>
        </p:sp>
        <p:grpSp>
          <p:nvGrpSpPr>
            <p:cNvPr id="74" name="Group 4"/>
            <p:cNvGrpSpPr>
              <a:grpSpLocks noChangeAspect="1"/>
            </p:cNvGrpSpPr>
            <p:nvPr/>
          </p:nvGrpSpPr>
          <p:grpSpPr bwMode="auto">
            <a:xfrm>
              <a:off x="929805" y="4201624"/>
              <a:ext cx="1384300" cy="333375"/>
              <a:chOff x="3404" y="2519"/>
              <a:chExt cx="872" cy="210"/>
            </a:xfrm>
          </p:grpSpPr>
          <p:sp>
            <p:nvSpPr>
              <p:cNvPr id="75" name="Freeform 5"/>
              <p:cNvSpPr>
                <a:spLocks/>
              </p:cNvSpPr>
              <p:nvPr/>
            </p:nvSpPr>
            <p:spPr bwMode="auto">
              <a:xfrm>
                <a:off x="3404" y="2519"/>
                <a:ext cx="655" cy="210"/>
              </a:xfrm>
              <a:custGeom>
                <a:avLst/>
                <a:gdLst>
                  <a:gd name="T0" fmla="*/ 107 w 655"/>
                  <a:gd name="T1" fmla="*/ 0 h 210"/>
                  <a:gd name="T2" fmla="*/ 107 w 655"/>
                  <a:gd name="T3" fmla="*/ 93 h 210"/>
                  <a:gd name="T4" fmla="*/ 0 w 655"/>
                  <a:gd name="T5" fmla="*/ 141 h 210"/>
                  <a:gd name="T6" fmla="*/ 0 w 655"/>
                  <a:gd name="T7" fmla="*/ 210 h 210"/>
                  <a:gd name="T8" fmla="*/ 655 w 655"/>
                  <a:gd name="T9" fmla="*/ 210 h 210"/>
                  <a:gd name="T10" fmla="*/ 655 w 655"/>
                  <a:gd name="T11" fmla="*/ 141 h 210"/>
                  <a:gd name="T12" fmla="*/ 107 w 655"/>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655" h="210">
                    <a:moveTo>
                      <a:pt x="107" y="0"/>
                    </a:moveTo>
                    <a:lnTo>
                      <a:pt x="107" y="93"/>
                    </a:lnTo>
                    <a:lnTo>
                      <a:pt x="0" y="141"/>
                    </a:lnTo>
                    <a:lnTo>
                      <a:pt x="0" y="210"/>
                    </a:lnTo>
                    <a:lnTo>
                      <a:pt x="655" y="210"/>
                    </a:lnTo>
                    <a:lnTo>
                      <a:pt x="655" y="141"/>
                    </a:ln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76" name="Freeform 6"/>
              <p:cNvSpPr>
                <a:spLocks/>
              </p:cNvSpPr>
              <p:nvPr/>
            </p:nvSpPr>
            <p:spPr bwMode="auto">
              <a:xfrm>
                <a:off x="3404" y="2519"/>
                <a:ext cx="872" cy="141"/>
              </a:xfrm>
              <a:custGeom>
                <a:avLst/>
                <a:gdLst>
                  <a:gd name="T0" fmla="*/ 107 w 872"/>
                  <a:gd name="T1" fmla="*/ 0 h 141"/>
                  <a:gd name="T2" fmla="*/ 724 w 872"/>
                  <a:gd name="T3" fmla="*/ 0 h 141"/>
                  <a:gd name="T4" fmla="*/ 872 w 872"/>
                  <a:gd name="T5" fmla="*/ 51 h 141"/>
                  <a:gd name="T6" fmla="*/ 655 w 872"/>
                  <a:gd name="T7" fmla="*/ 141 h 141"/>
                  <a:gd name="T8" fmla="*/ 0 w 872"/>
                  <a:gd name="T9" fmla="*/ 141 h 141"/>
                  <a:gd name="T10" fmla="*/ 164 w 872"/>
                  <a:gd name="T11" fmla="*/ 51 h 141"/>
                  <a:gd name="T12" fmla="*/ 107 w 872"/>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872" h="141">
                    <a:moveTo>
                      <a:pt x="107" y="0"/>
                    </a:moveTo>
                    <a:lnTo>
                      <a:pt x="724" y="0"/>
                    </a:lnTo>
                    <a:lnTo>
                      <a:pt x="872" y="51"/>
                    </a:lnTo>
                    <a:lnTo>
                      <a:pt x="655" y="141"/>
                    </a:lnTo>
                    <a:lnTo>
                      <a:pt x="0" y="141"/>
                    </a:lnTo>
                    <a:lnTo>
                      <a:pt x="164" y="51"/>
                    </a:lnTo>
                    <a:lnTo>
                      <a:pt x="10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77" name="Freeform 7"/>
              <p:cNvSpPr>
                <a:spLocks/>
              </p:cNvSpPr>
              <p:nvPr/>
            </p:nvSpPr>
            <p:spPr bwMode="auto">
              <a:xfrm>
                <a:off x="4059" y="2570"/>
                <a:ext cx="217" cy="159"/>
              </a:xfrm>
              <a:custGeom>
                <a:avLst/>
                <a:gdLst>
                  <a:gd name="T0" fmla="*/ 217 w 217"/>
                  <a:gd name="T1" fmla="*/ 0 h 159"/>
                  <a:gd name="T2" fmla="*/ 217 w 217"/>
                  <a:gd name="T3" fmla="*/ 71 h 159"/>
                  <a:gd name="T4" fmla="*/ 0 w 217"/>
                  <a:gd name="T5" fmla="*/ 159 h 159"/>
                  <a:gd name="T6" fmla="*/ 0 w 217"/>
                  <a:gd name="T7" fmla="*/ 90 h 159"/>
                  <a:gd name="T8" fmla="*/ 217 w 217"/>
                  <a:gd name="T9" fmla="*/ 0 h 159"/>
                </a:gdLst>
                <a:ahLst/>
                <a:cxnLst>
                  <a:cxn ang="0">
                    <a:pos x="T0" y="T1"/>
                  </a:cxn>
                  <a:cxn ang="0">
                    <a:pos x="T2" y="T3"/>
                  </a:cxn>
                  <a:cxn ang="0">
                    <a:pos x="T4" y="T5"/>
                  </a:cxn>
                  <a:cxn ang="0">
                    <a:pos x="T6" y="T7"/>
                  </a:cxn>
                  <a:cxn ang="0">
                    <a:pos x="T8" y="T9"/>
                  </a:cxn>
                </a:cxnLst>
                <a:rect l="0" t="0" r="r" b="b"/>
                <a:pathLst>
                  <a:path w="217" h="159">
                    <a:moveTo>
                      <a:pt x="217" y="0"/>
                    </a:moveTo>
                    <a:lnTo>
                      <a:pt x="217" y="71"/>
                    </a:lnTo>
                    <a:lnTo>
                      <a:pt x="0" y="159"/>
                    </a:lnTo>
                    <a:lnTo>
                      <a:pt x="0" y="90"/>
                    </a:lnTo>
                    <a:lnTo>
                      <a:pt x="21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grpSp>
      </p:grpSp>
      <p:grpSp>
        <p:nvGrpSpPr>
          <p:cNvPr id="184" name="Google Shape;10378;p58"/>
          <p:cNvGrpSpPr/>
          <p:nvPr/>
        </p:nvGrpSpPr>
        <p:grpSpPr>
          <a:xfrm>
            <a:off x="4261386" y="2126199"/>
            <a:ext cx="526916" cy="484623"/>
            <a:chOff x="6195998" y="1983102"/>
            <a:chExt cx="368308" cy="338746"/>
          </a:xfrm>
          <a:solidFill>
            <a:schemeClr val="bg1"/>
          </a:solidFill>
        </p:grpSpPr>
        <p:sp>
          <p:nvSpPr>
            <p:cNvPr id="185" name="Google Shape;10379;p58"/>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grpFill/>
            <a:ln>
              <a:noFill/>
            </a:ln>
          </p:spPr>
          <p:txBody>
            <a:bodyPr spcFirstLastPara="1" wrap="square" lIns="121900" tIns="121900" rIns="121900" bIns="121900" anchor="ctr" anchorCtr="0">
              <a:noAutofit/>
            </a:bodyPr>
            <a:lstStyle/>
            <a:p>
              <a:endParaRPr sz="2400"/>
            </a:p>
          </p:txBody>
        </p:sp>
        <p:sp>
          <p:nvSpPr>
            <p:cNvPr id="186" name="Google Shape;10380;p58"/>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grpFill/>
            <a:ln>
              <a:noFill/>
            </a:ln>
          </p:spPr>
          <p:txBody>
            <a:bodyPr spcFirstLastPara="1" wrap="square" lIns="121900" tIns="121900" rIns="121900" bIns="121900" anchor="ctr" anchorCtr="0">
              <a:noAutofit/>
            </a:bodyPr>
            <a:lstStyle/>
            <a:p>
              <a:endParaRPr sz="2400"/>
            </a:p>
          </p:txBody>
        </p:sp>
        <p:sp>
          <p:nvSpPr>
            <p:cNvPr id="187" name="Google Shape;10381;p58"/>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roup 14"/>
          <p:cNvGrpSpPr/>
          <p:nvPr/>
        </p:nvGrpSpPr>
        <p:grpSpPr>
          <a:xfrm>
            <a:off x="6959158" y="1810435"/>
            <a:ext cx="1170748" cy="1170748"/>
            <a:chOff x="7015720" y="2200438"/>
            <a:chExt cx="798223" cy="798223"/>
          </a:xfrm>
        </p:grpSpPr>
        <p:sp>
          <p:nvSpPr>
            <p:cNvPr id="131" name="Rectangle 130"/>
            <p:cNvSpPr/>
            <p:nvPr/>
          </p:nvSpPr>
          <p:spPr>
            <a:xfrm rot="2700000">
              <a:off x="7015720" y="2200438"/>
              <a:ext cx="798223" cy="798223"/>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sp>
          <p:nvSpPr>
            <p:cNvPr id="132" name="Rectangle 131"/>
            <p:cNvSpPr/>
            <p:nvPr/>
          </p:nvSpPr>
          <p:spPr>
            <a:xfrm rot="2700000">
              <a:off x="7107805" y="2292525"/>
              <a:ext cx="614052" cy="614052"/>
            </a:xfrm>
            <a:prstGeom prst="rect">
              <a:avLst/>
            </a:prstGeom>
            <a:gradFill>
              <a:gsLst>
                <a:gs pos="100000">
                  <a:schemeClr val="bg2"/>
                </a:gs>
                <a:gs pos="0">
                  <a:schemeClr val="tx2"/>
                </a:gs>
              </a:gsLst>
              <a:lin ang="5400000" scaled="1"/>
            </a:gra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grpSp>
      <p:grpSp>
        <p:nvGrpSpPr>
          <p:cNvPr id="115" name="Group 114"/>
          <p:cNvGrpSpPr/>
          <p:nvPr/>
        </p:nvGrpSpPr>
        <p:grpSpPr>
          <a:xfrm>
            <a:off x="6852382" y="3369103"/>
            <a:ext cx="1384300" cy="548177"/>
            <a:chOff x="929805" y="4201624"/>
            <a:chExt cx="1384300" cy="548177"/>
          </a:xfrm>
        </p:grpSpPr>
        <p:sp>
          <p:nvSpPr>
            <p:cNvPr id="118" name="Freeform 11"/>
            <p:cNvSpPr>
              <a:spLocks/>
            </p:cNvSpPr>
            <p:nvPr/>
          </p:nvSpPr>
          <p:spPr bwMode="auto">
            <a:xfrm>
              <a:off x="929805" y="4391026"/>
              <a:ext cx="1384300" cy="358775"/>
            </a:xfrm>
            <a:custGeom>
              <a:avLst/>
              <a:gdLst>
                <a:gd name="T0" fmla="*/ 872 w 872"/>
                <a:gd name="T1" fmla="*/ 0 h 226"/>
                <a:gd name="T2" fmla="*/ 872 w 872"/>
                <a:gd name="T3" fmla="*/ 126 h 226"/>
                <a:gd name="T4" fmla="*/ 655 w 872"/>
                <a:gd name="T5" fmla="*/ 226 h 226"/>
                <a:gd name="T6" fmla="*/ 0 w 872"/>
                <a:gd name="T7" fmla="*/ 226 h 226"/>
                <a:gd name="T8" fmla="*/ 0 w 872"/>
                <a:gd name="T9" fmla="*/ 87 h 226"/>
                <a:gd name="T10" fmla="*/ 872 w 872"/>
                <a:gd name="T11" fmla="*/ 0 h 226"/>
              </a:gdLst>
              <a:ahLst/>
              <a:cxnLst>
                <a:cxn ang="0">
                  <a:pos x="T0" y="T1"/>
                </a:cxn>
                <a:cxn ang="0">
                  <a:pos x="T2" y="T3"/>
                </a:cxn>
                <a:cxn ang="0">
                  <a:pos x="T4" y="T5"/>
                </a:cxn>
                <a:cxn ang="0">
                  <a:pos x="T6" y="T7"/>
                </a:cxn>
                <a:cxn ang="0">
                  <a:pos x="T8" y="T9"/>
                </a:cxn>
                <a:cxn ang="0">
                  <a:pos x="T10" y="T11"/>
                </a:cxn>
              </a:cxnLst>
              <a:rect l="0" t="0" r="r" b="b"/>
              <a:pathLst>
                <a:path w="872" h="226">
                  <a:moveTo>
                    <a:pt x="872" y="0"/>
                  </a:moveTo>
                  <a:lnTo>
                    <a:pt x="872" y="126"/>
                  </a:lnTo>
                  <a:lnTo>
                    <a:pt x="655" y="226"/>
                  </a:lnTo>
                  <a:lnTo>
                    <a:pt x="0" y="226"/>
                  </a:lnTo>
                  <a:lnTo>
                    <a:pt x="0" y="87"/>
                  </a:lnTo>
                  <a:lnTo>
                    <a:pt x="872" y="0"/>
                  </a:lnTo>
                  <a:close/>
                </a:path>
              </a:pathLst>
            </a:custGeom>
            <a:gradFill flip="none" rotWithShape="1">
              <a:gsLst>
                <a:gs pos="100000">
                  <a:srgbClr val="B0F7F4">
                    <a:alpha val="20000"/>
                  </a:srgbClr>
                </a:gs>
                <a:gs pos="0">
                  <a:srgbClr val="B0F7F4">
                    <a:alpha val="0"/>
                  </a:srgbClr>
                </a:gs>
              </a:gsLst>
              <a:lin ang="13500000" scaled="1"/>
              <a:tileRect/>
            </a:gradFill>
            <a:ln>
              <a:noFill/>
            </a:ln>
          </p:spPr>
          <p:txBody>
            <a:bodyPr vert="horz" wrap="square" lIns="91440" tIns="45720" rIns="91440" bIns="45720" numCol="1" anchor="t" anchorCtr="0" compatLnSpc="1">
              <a:prstTxWarp prst="textNoShape">
                <a:avLst/>
              </a:prstTxWarp>
            </a:bodyPr>
            <a:lstStyle/>
            <a:p>
              <a:pPr algn="ctr"/>
              <a:endParaRPr lang="en-US" sz="2000"/>
            </a:p>
          </p:txBody>
        </p:sp>
        <p:grpSp>
          <p:nvGrpSpPr>
            <p:cNvPr id="119" name="Group 4"/>
            <p:cNvGrpSpPr>
              <a:grpSpLocks noChangeAspect="1"/>
            </p:cNvGrpSpPr>
            <p:nvPr/>
          </p:nvGrpSpPr>
          <p:grpSpPr bwMode="auto">
            <a:xfrm>
              <a:off x="929805" y="4201624"/>
              <a:ext cx="1384300" cy="333375"/>
              <a:chOff x="3404" y="2519"/>
              <a:chExt cx="872" cy="210"/>
            </a:xfrm>
          </p:grpSpPr>
          <p:sp>
            <p:nvSpPr>
              <p:cNvPr id="120" name="Freeform 5"/>
              <p:cNvSpPr>
                <a:spLocks/>
              </p:cNvSpPr>
              <p:nvPr/>
            </p:nvSpPr>
            <p:spPr bwMode="auto">
              <a:xfrm>
                <a:off x="3404" y="2519"/>
                <a:ext cx="655" cy="210"/>
              </a:xfrm>
              <a:custGeom>
                <a:avLst/>
                <a:gdLst>
                  <a:gd name="T0" fmla="*/ 107 w 655"/>
                  <a:gd name="T1" fmla="*/ 0 h 210"/>
                  <a:gd name="T2" fmla="*/ 107 w 655"/>
                  <a:gd name="T3" fmla="*/ 93 h 210"/>
                  <a:gd name="T4" fmla="*/ 0 w 655"/>
                  <a:gd name="T5" fmla="*/ 141 h 210"/>
                  <a:gd name="T6" fmla="*/ 0 w 655"/>
                  <a:gd name="T7" fmla="*/ 210 h 210"/>
                  <a:gd name="T8" fmla="*/ 655 w 655"/>
                  <a:gd name="T9" fmla="*/ 210 h 210"/>
                  <a:gd name="T10" fmla="*/ 655 w 655"/>
                  <a:gd name="T11" fmla="*/ 141 h 210"/>
                  <a:gd name="T12" fmla="*/ 107 w 655"/>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655" h="210">
                    <a:moveTo>
                      <a:pt x="107" y="0"/>
                    </a:moveTo>
                    <a:lnTo>
                      <a:pt x="107" y="93"/>
                    </a:lnTo>
                    <a:lnTo>
                      <a:pt x="0" y="141"/>
                    </a:lnTo>
                    <a:lnTo>
                      <a:pt x="0" y="210"/>
                    </a:lnTo>
                    <a:lnTo>
                      <a:pt x="655" y="210"/>
                    </a:lnTo>
                    <a:lnTo>
                      <a:pt x="655" y="141"/>
                    </a:ln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122" name="Freeform 6"/>
              <p:cNvSpPr>
                <a:spLocks/>
              </p:cNvSpPr>
              <p:nvPr/>
            </p:nvSpPr>
            <p:spPr bwMode="auto">
              <a:xfrm>
                <a:off x="3404" y="2519"/>
                <a:ext cx="872" cy="141"/>
              </a:xfrm>
              <a:custGeom>
                <a:avLst/>
                <a:gdLst>
                  <a:gd name="T0" fmla="*/ 107 w 872"/>
                  <a:gd name="T1" fmla="*/ 0 h 141"/>
                  <a:gd name="T2" fmla="*/ 724 w 872"/>
                  <a:gd name="T3" fmla="*/ 0 h 141"/>
                  <a:gd name="T4" fmla="*/ 872 w 872"/>
                  <a:gd name="T5" fmla="*/ 51 h 141"/>
                  <a:gd name="T6" fmla="*/ 655 w 872"/>
                  <a:gd name="T7" fmla="*/ 141 h 141"/>
                  <a:gd name="T8" fmla="*/ 0 w 872"/>
                  <a:gd name="T9" fmla="*/ 141 h 141"/>
                  <a:gd name="T10" fmla="*/ 164 w 872"/>
                  <a:gd name="T11" fmla="*/ 51 h 141"/>
                  <a:gd name="T12" fmla="*/ 107 w 872"/>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872" h="141">
                    <a:moveTo>
                      <a:pt x="107" y="0"/>
                    </a:moveTo>
                    <a:lnTo>
                      <a:pt x="724" y="0"/>
                    </a:lnTo>
                    <a:lnTo>
                      <a:pt x="872" y="51"/>
                    </a:lnTo>
                    <a:lnTo>
                      <a:pt x="655" y="141"/>
                    </a:lnTo>
                    <a:lnTo>
                      <a:pt x="0" y="141"/>
                    </a:lnTo>
                    <a:lnTo>
                      <a:pt x="164" y="51"/>
                    </a:lnTo>
                    <a:lnTo>
                      <a:pt x="10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123" name="Freeform 7"/>
              <p:cNvSpPr>
                <a:spLocks/>
              </p:cNvSpPr>
              <p:nvPr/>
            </p:nvSpPr>
            <p:spPr bwMode="auto">
              <a:xfrm>
                <a:off x="4059" y="2570"/>
                <a:ext cx="217" cy="159"/>
              </a:xfrm>
              <a:custGeom>
                <a:avLst/>
                <a:gdLst>
                  <a:gd name="T0" fmla="*/ 217 w 217"/>
                  <a:gd name="T1" fmla="*/ 0 h 159"/>
                  <a:gd name="T2" fmla="*/ 217 w 217"/>
                  <a:gd name="T3" fmla="*/ 71 h 159"/>
                  <a:gd name="T4" fmla="*/ 0 w 217"/>
                  <a:gd name="T5" fmla="*/ 159 h 159"/>
                  <a:gd name="T6" fmla="*/ 0 w 217"/>
                  <a:gd name="T7" fmla="*/ 90 h 159"/>
                  <a:gd name="T8" fmla="*/ 217 w 217"/>
                  <a:gd name="T9" fmla="*/ 0 h 159"/>
                </a:gdLst>
                <a:ahLst/>
                <a:cxnLst>
                  <a:cxn ang="0">
                    <a:pos x="T0" y="T1"/>
                  </a:cxn>
                  <a:cxn ang="0">
                    <a:pos x="T2" y="T3"/>
                  </a:cxn>
                  <a:cxn ang="0">
                    <a:pos x="T4" y="T5"/>
                  </a:cxn>
                  <a:cxn ang="0">
                    <a:pos x="T6" y="T7"/>
                  </a:cxn>
                  <a:cxn ang="0">
                    <a:pos x="T8" y="T9"/>
                  </a:cxn>
                </a:cxnLst>
                <a:rect l="0" t="0" r="r" b="b"/>
                <a:pathLst>
                  <a:path w="217" h="159">
                    <a:moveTo>
                      <a:pt x="217" y="0"/>
                    </a:moveTo>
                    <a:lnTo>
                      <a:pt x="217" y="71"/>
                    </a:lnTo>
                    <a:lnTo>
                      <a:pt x="0" y="159"/>
                    </a:lnTo>
                    <a:lnTo>
                      <a:pt x="0" y="90"/>
                    </a:lnTo>
                    <a:lnTo>
                      <a:pt x="21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grpSp>
      </p:grpSp>
      <p:grpSp>
        <p:nvGrpSpPr>
          <p:cNvPr id="188" name="Groupe 2347"/>
          <p:cNvGrpSpPr/>
          <p:nvPr/>
        </p:nvGrpSpPr>
        <p:grpSpPr>
          <a:xfrm>
            <a:off x="7283340" y="2076802"/>
            <a:ext cx="522384" cy="583417"/>
            <a:chOff x="2133901" y="5548647"/>
            <a:chExt cx="383584" cy="428400"/>
          </a:xfrm>
          <a:solidFill>
            <a:schemeClr val="bg1"/>
          </a:solidFill>
        </p:grpSpPr>
        <p:sp>
          <p:nvSpPr>
            <p:cNvPr id="189" name="Freeform 73"/>
            <p:cNvSpPr>
              <a:spLocks noEditPoints="1"/>
            </p:cNvSpPr>
            <p:nvPr/>
          </p:nvSpPr>
          <p:spPr bwMode="auto">
            <a:xfrm>
              <a:off x="2191818" y="5628168"/>
              <a:ext cx="270508" cy="269359"/>
            </a:xfrm>
            <a:custGeom>
              <a:avLst/>
              <a:gdLst>
                <a:gd name="T0" fmla="*/ 721 w 966"/>
                <a:gd name="T1" fmla="*/ 878 h 966"/>
                <a:gd name="T2" fmla="*/ 752 w 966"/>
                <a:gd name="T3" fmla="*/ 884 h 966"/>
                <a:gd name="T4" fmla="*/ 877 w 966"/>
                <a:gd name="T5" fmla="*/ 763 h 966"/>
                <a:gd name="T6" fmla="*/ 878 w 966"/>
                <a:gd name="T7" fmla="*/ 205 h 966"/>
                <a:gd name="T8" fmla="*/ 483 w 966"/>
                <a:gd name="T9" fmla="*/ 0 h 966"/>
                <a:gd name="T10" fmla="*/ 269 w 966"/>
                <a:gd name="T11" fmla="*/ 74 h 966"/>
                <a:gd name="T12" fmla="*/ 387 w 966"/>
                <a:gd name="T13" fmla="*/ 55 h 966"/>
                <a:gd name="T14" fmla="*/ 320 w 966"/>
                <a:gd name="T15" fmla="*/ 193 h 966"/>
                <a:gd name="T16" fmla="*/ 223 w 966"/>
                <a:gd name="T17" fmla="*/ 130 h 966"/>
                <a:gd name="T18" fmla="*/ 196 w 966"/>
                <a:gd name="T19" fmla="*/ 94 h 966"/>
                <a:gd name="T20" fmla="*/ 89 w 966"/>
                <a:gd name="T21" fmla="*/ 203 h 966"/>
                <a:gd name="T22" fmla="*/ 0 w 966"/>
                <a:gd name="T23" fmla="*/ 483 h 966"/>
                <a:gd name="T24" fmla="*/ 92 w 966"/>
                <a:gd name="T25" fmla="*/ 766 h 966"/>
                <a:gd name="T26" fmla="*/ 669 w 966"/>
                <a:gd name="T27" fmla="*/ 929 h 966"/>
                <a:gd name="T28" fmla="*/ 652 w 966"/>
                <a:gd name="T29" fmla="*/ 888 h 966"/>
                <a:gd name="T30" fmla="*/ 631 w 966"/>
                <a:gd name="T31" fmla="*/ 817 h 966"/>
                <a:gd name="T32" fmla="*/ 811 w 966"/>
                <a:gd name="T33" fmla="*/ 773 h 966"/>
                <a:gd name="T34" fmla="*/ 811 w 966"/>
                <a:gd name="T35" fmla="*/ 193 h 966"/>
                <a:gd name="T36" fmla="*/ 696 w 966"/>
                <a:gd name="T37" fmla="*/ 215 h 966"/>
                <a:gd name="T38" fmla="*/ 846 w 966"/>
                <a:gd name="T39" fmla="*/ 238 h 966"/>
                <a:gd name="T40" fmla="*/ 684 w 966"/>
                <a:gd name="T41" fmla="*/ 460 h 966"/>
                <a:gd name="T42" fmla="*/ 579 w 966"/>
                <a:gd name="T43" fmla="*/ 55 h 966"/>
                <a:gd name="T44" fmla="*/ 327 w 966"/>
                <a:gd name="T45" fmla="*/ 505 h 966"/>
                <a:gd name="T46" fmla="*/ 611 w 966"/>
                <a:gd name="T47" fmla="*/ 728 h 966"/>
                <a:gd name="T48" fmla="*/ 327 w 966"/>
                <a:gd name="T49" fmla="*/ 505 h 966"/>
                <a:gd name="T50" fmla="*/ 355 w 966"/>
                <a:gd name="T51" fmla="*/ 238 h 966"/>
                <a:gd name="T52" fmla="*/ 639 w 966"/>
                <a:gd name="T53" fmla="*/ 460 h 966"/>
                <a:gd name="T54" fmla="*/ 483 w 966"/>
                <a:gd name="T55" fmla="*/ 45 h 966"/>
                <a:gd name="T56" fmla="*/ 598 w 966"/>
                <a:gd name="T57" fmla="*/ 193 h 966"/>
                <a:gd name="T58" fmla="*/ 483 w 966"/>
                <a:gd name="T59" fmla="*/ 45 h 966"/>
                <a:gd name="T60" fmla="*/ 120 w 966"/>
                <a:gd name="T61" fmla="*/ 238 h 966"/>
                <a:gd name="T62" fmla="*/ 282 w 966"/>
                <a:gd name="T63" fmla="*/ 460 h 966"/>
                <a:gd name="T64" fmla="*/ 93 w 966"/>
                <a:gd name="T65" fmla="*/ 282 h 966"/>
                <a:gd name="T66" fmla="*/ 245 w 966"/>
                <a:gd name="T67" fmla="*/ 773 h 966"/>
                <a:gd name="T68" fmla="*/ 245 w 966"/>
                <a:gd name="T69" fmla="*/ 728 h 966"/>
                <a:gd name="T70" fmla="*/ 45 w 966"/>
                <a:gd name="T71" fmla="*/ 505 h 966"/>
                <a:gd name="T72" fmla="*/ 335 w 966"/>
                <a:gd name="T73" fmla="*/ 817 h 966"/>
                <a:gd name="T74" fmla="*/ 155 w 966"/>
                <a:gd name="T75" fmla="*/ 773 h 966"/>
                <a:gd name="T76" fmla="*/ 377 w 966"/>
                <a:gd name="T77" fmla="*/ 801 h 966"/>
                <a:gd name="T78" fmla="*/ 598 w 966"/>
                <a:gd name="T79" fmla="*/ 773 h 966"/>
                <a:gd name="T80" fmla="*/ 658 w 966"/>
                <a:gd name="T81" fmla="*/ 728 h 966"/>
                <a:gd name="T82" fmla="*/ 921 w 966"/>
                <a:gd name="T83" fmla="*/ 505 h 966"/>
                <a:gd name="T84" fmla="*/ 658 w 966"/>
                <a:gd name="T85" fmla="*/ 728 h 966"/>
                <a:gd name="T86" fmla="*/ 658 w 966"/>
                <a:gd name="T87" fmla="*/ 728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6" h="966">
                  <a:moveTo>
                    <a:pt x="727" y="847"/>
                  </a:moveTo>
                  <a:cubicBezTo>
                    <a:pt x="717" y="854"/>
                    <a:pt x="714" y="868"/>
                    <a:pt x="721" y="878"/>
                  </a:cubicBezTo>
                  <a:cubicBezTo>
                    <a:pt x="725" y="885"/>
                    <a:pt x="733" y="888"/>
                    <a:pt x="740" y="888"/>
                  </a:cubicBezTo>
                  <a:cubicBezTo>
                    <a:pt x="744" y="888"/>
                    <a:pt x="748" y="887"/>
                    <a:pt x="752" y="884"/>
                  </a:cubicBezTo>
                  <a:cubicBezTo>
                    <a:pt x="801" y="852"/>
                    <a:pt x="843" y="811"/>
                    <a:pt x="876" y="764"/>
                  </a:cubicBezTo>
                  <a:cubicBezTo>
                    <a:pt x="876" y="764"/>
                    <a:pt x="877" y="764"/>
                    <a:pt x="877" y="763"/>
                  </a:cubicBezTo>
                  <a:cubicBezTo>
                    <a:pt x="934" y="682"/>
                    <a:pt x="966" y="585"/>
                    <a:pt x="966" y="483"/>
                  </a:cubicBezTo>
                  <a:cubicBezTo>
                    <a:pt x="966" y="380"/>
                    <a:pt x="934" y="284"/>
                    <a:pt x="878" y="205"/>
                  </a:cubicBezTo>
                  <a:cubicBezTo>
                    <a:pt x="877" y="203"/>
                    <a:pt x="876" y="201"/>
                    <a:pt x="874" y="200"/>
                  </a:cubicBezTo>
                  <a:cubicBezTo>
                    <a:pt x="786" y="79"/>
                    <a:pt x="644" y="0"/>
                    <a:pt x="483" y="0"/>
                  </a:cubicBezTo>
                  <a:cubicBezTo>
                    <a:pt x="412" y="0"/>
                    <a:pt x="344" y="15"/>
                    <a:pt x="280" y="44"/>
                  </a:cubicBezTo>
                  <a:cubicBezTo>
                    <a:pt x="269" y="49"/>
                    <a:pt x="264" y="63"/>
                    <a:pt x="269" y="74"/>
                  </a:cubicBezTo>
                  <a:cubicBezTo>
                    <a:pt x="275" y="85"/>
                    <a:pt x="288" y="90"/>
                    <a:pt x="299" y="85"/>
                  </a:cubicBezTo>
                  <a:cubicBezTo>
                    <a:pt x="327" y="72"/>
                    <a:pt x="357" y="62"/>
                    <a:pt x="387" y="55"/>
                  </a:cubicBezTo>
                  <a:cubicBezTo>
                    <a:pt x="368" y="79"/>
                    <a:pt x="350" y="111"/>
                    <a:pt x="335" y="149"/>
                  </a:cubicBezTo>
                  <a:cubicBezTo>
                    <a:pt x="330" y="163"/>
                    <a:pt x="325" y="178"/>
                    <a:pt x="320" y="193"/>
                  </a:cubicBezTo>
                  <a:cubicBezTo>
                    <a:pt x="155" y="193"/>
                    <a:pt x="155" y="193"/>
                    <a:pt x="155" y="193"/>
                  </a:cubicBezTo>
                  <a:cubicBezTo>
                    <a:pt x="175" y="169"/>
                    <a:pt x="198" y="148"/>
                    <a:pt x="223" y="130"/>
                  </a:cubicBezTo>
                  <a:cubicBezTo>
                    <a:pt x="233" y="123"/>
                    <a:pt x="235" y="108"/>
                    <a:pt x="228" y="98"/>
                  </a:cubicBezTo>
                  <a:cubicBezTo>
                    <a:pt x="221" y="88"/>
                    <a:pt x="206" y="86"/>
                    <a:pt x="196" y="94"/>
                  </a:cubicBezTo>
                  <a:cubicBezTo>
                    <a:pt x="156" y="124"/>
                    <a:pt x="120" y="160"/>
                    <a:pt x="91" y="201"/>
                  </a:cubicBezTo>
                  <a:cubicBezTo>
                    <a:pt x="90" y="202"/>
                    <a:pt x="89" y="203"/>
                    <a:pt x="89" y="203"/>
                  </a:cubicBezTo>
                  <a:cubicBezTo>
                    <a:pt x="76" y="222"/>
                    <a:pt x="64" y="241"/>
                    <a:pt x="53" y="261"/>
                  </a:cubicBezTo>
                  <a:cubicBezTo>
                    <a:pt x="18" y="329"/>
                    <a:pt x="0" y="406"/>
                    <a:pt x="0" y="483"/>
                  </a:cubicBezTo>
                  <a:cubicBezTo>
                    <a:pt x="0" y="586"/>
                    <a:pt x="32" y="682"/>
                    <a:pt x="88" y="761"/>
                  </a:cubicBezTo>
                  <a:cubicBezTo>
                    <a:pt x="89" y="763"/>
                    <a:pt x="90" y="765"/>
                    <a:pt x="92" y="766"/>
                  </a:cubicBezTo>
                  <a:cubicBezTo>
                    <a:pt x="180" y="887"/>
                    <a:pt x="322" y="966"/>
                    <a:pt x="483" y="966"/>
                  </a:cubicBezTo>
                  <a:cubicBezTo>
                    <a:pt x="547" y="966"/>
                    <a:pt x="610" y="954"/>
                    <a:pt x="669" y="929"/>
                  </a:cubicBezTo>
                  <a:cubicBezTo>
                    <a:pt x="681" y="924"/>
                    <a:pt x="686" y="911"/>
                    <a:pt x="681" y="900"/>
                  </a:cubicBezTo>
                  <a:cubicBezTo>
                    <a:pt x="676" y="888"/>
                    <a:pt x="663" y="883"/>
                    <a:pt x="652" y="888"/>
                  </a:cubicBezTo>
                  <a:cubicBezTo>
                    <a:pt x="628" y="898"/>
                    <a:pt x="604" y="905"/>
                    <a:pt x="579" y="911"/>
                  </a:cubicBezTo>
                  <a:cubicBezTo>
                    <a:pt x="598" y="887"/>
                    <a:pt x="616" y="855"/>
                    <a:pt x="631" y="817"/>
                  </a:cubicBezTo>
                  <a:cubicBezTo>
                    <a:pt x="636" y="803"/>
                    <a:pt x="641" y="788"/>
                    <a:pt x="646" y="773"/>
                  </a:cubicBezTo>
                  <a:cubicBezTo>
                    <a:pt x="811" y="773"/>
                    <a:pt x="811" y="773"/>
                    <a:pt x="811" y="773"/>
                  </a:cubicBezTo>
                  <a:cubicBezTo>
                    <a:pt x="787" y="801"/>
                    <a:pt x="759" y="826"/>
                    <a:pt x="727" y="847"/>
                  </a:cubicBezTo>
                  <a:close/>
                  <a:moveTo>
                    <a:pt x="811" y="193"/>
                  </a:moveTo>
                  <a:cubicBezTo>
                    <a:pt x="718" y="193"/>
                    <a:pt x="718" y="193"/>
                    <a:pt x="718" y="193"/>
                  </a:cubicBezTo>
                  <a:cubicBezTo>
                    <a:pt x="706" y="193"/>
                    <a:pt x="696" y="203"/>
                    <a:pt x="696" y="215"/>
                  </a:cubicBezTo>
                  <a:cubicBezTo>
                    <a:pt x="696" y="228"/>
                    <a:pt x="706" y="238"/>
                    <a:pt x="718" y="238"/>
                  </a:cubicBezTo>
                  <a:cubicBezTo>
                    <a:pt x="846" y="238"/>
                    <a:pt x="846" y="238"/>
                    <a:pt x="846" y="238"/>
                  </a:cubicBezTo>
                  <a:cubicBezTo>
                    <a:pt x="890" y="302"/>
                    <a:pt x="917" y="378"/>
                    <a:pt x="921" y="460"/>
                  </a:cubicBezTo>
                  <a:cubicBezTo>
                    <a:pt x="684" y="460"/>
                    <a:pt x="684" y="460"/>
                    <a:pt x="684" y="460"/>
                  </a:cubicBezTo>
                  <a:cubicBezTo>
                    <a:pt x="682" y="343"/>
                    <a:pt x="663" y="233"/>
                    <a:pt x="631" y="149"/>
                  </a:cubicBezTo>
                  <a:cubicBezTo>
                    <a:pt x="616" y="111"/>
                    <a:pt x="598" y="79"/>
                    <a:pt x="579" y="55"/>
                  </a:cubicBezTo>
                  <a:cubicBezTo>
                    <a:pt x="671" y="76"/>
                    <a:pt x="751" y="125"/>
                    <a:pt x="811" y="193"/>
                  </a:cubicBezTo>
                  <a:close/>
                  <a:moveTo>
                    <a:pt x="327" y="505"/>
                  </a:moveTo>
                  <a:cubicBezTo>
                    <a:pt x="639" y="505"/>
                    <a:pt x="639" y="505"/>
                    <a:pt x="639" y="505"/>
                  </a:cubicBezTo>
                  <a:cubicBezTo>
                    <a:pt x="638" y="590"/>
                    <a:pt x="627" y="665"/>
                    <a:pt x="611" y="728"/>
                  </a:cubicBezTo>
                  <a:cubicBezTo>
                    <a:pt x="355" y="728"/>
                    <a:pt x="355" y="728"/>
                    <a:pt x="355" y="728"/>
                  </a:cubicBezTo>
                  <a:cubicBezTo>
                    <a:pt x="338" y="662"/>
                    <a:pt x="328" y="586"/>
                    <a:pt x="327" y="505"/>
                  </a:cubicBezTo>
                  <a:close/>
                  <a:moveTo>
                    <a:pt x="327" y="460"/>
                  </a:moveTo>
                  <a:cubicBezTo>
                    <a:pt x="328" y="376"/>
                    <a:pt x="339" y="300"/>
                    <a:pt x="355" y="238"/>
                  </a:cubicBezTo>
                  <a:cubicBezTo>
                    <a:pt x="611" y="238"/>
                    <a:pt x="611" y="238"/>
                    <a:pt x="611" y="238"/>
                  </a:cubicBezTo>
                  <a:cubicBezTo>
                    <a:pt x="628" y="304"/>
                    <a:pt x="638" y="380"/>
                    <a:pt x="639" y="460"/>
                  </a:cubicBezTo>
                  <a:lnTo>
                    <a:pt x="327" y="460"/>
                  </a:lnTo>
                  <a:close/>
                  <a:moveTo>
                    <a:pt x="483" y="45"/>
                  </a:moveTo>
                  <a:cubicBezTo>
                    <a:pt x="520" y="45"/>
                    <a:pt x="559" y="89"/>
                    <a:pt x="589" y="165"/>
                  </a:cubicBezTo>
                  <a:cubicBezTo>
                    <a:pt x="592" y="174"/>
                    <a:pt x="595" y="183"/>
                    <a:pt x="598" y="193"/>
                  </a:cubicBezTo>
                  <a:cubicBezTo>
                    <a:pt x="368" y="193"/>
                    <a:pt x="368" y="193"/>
                    <a:pt x="368" y="193"/>
                  </a:cubicBezTo>
                  <a:cubicBezTo>
                    <a:pt x="398" y="100"/>
                    <a:pt x="442" y="45"/>
                    <a:pt x="483" y="45"/>
                  </a:cubicBezTo>
                  <a:close/>
                  <a:moveTo>
                    <a:pt x="93" y="282"/>
                  </a:moveTo>
                  <a:cubicBezTo>
                    <a:pt x="101" y="267"/>
                    <a:pt x="110" y="252"/>
                    <a:pt x="120" y="238"/>
                  </a:cubicBezTo>
                  <a:cubicBezTo>
                    <a:pt x="308" y="238"/>
                    <a:pt x="308" y="238"/>
                    <a:pt x="308" y="238"/>
                  </a:cubicBezTo>
                  <a:cubicBezTo>
                    <a:pt x="292" y="305"/>
                    <a:pt x="283" y="381"/>
                    <a:pt x="282" y="460"/>
                  </a:cubicBezTo>
                  <a:cubicBezTo>
                    <a:pt x="45" y="460"/>
                    <a:pt x="45" y="460"/>
                    <a:pt x="45" y="460"/>
                  </a:cubicBezTo>
                  <a:cubicBezTo>
                    <a:pt x="48" y="398"/>
                    <a:pt x="64" y="338"/>
                    <a:pt x="93" y="282"/>
                  </a:cubicBezTo>
                  <a:close/>
                  <a:moveTo>
                    <a:pt x="155" y="773"/>
                  </a:moveTo>
                  <a:cubicBezTo>
                    <a:pt x="245" y="773"/>
                    <a:pt x="245" y="773"/>
                    <a:pt x="245" y="773"/>
                  </a:cubicBezTo>
                  <a:cubicBezTo>
                    <a:pt x="257" y="773"/>
                    <a:pt x="267" y="763"/>
                    <a:pt x="267" y="751"/>
                  </a:cubicBezTo>
                  <a:cubicBezTo>
                    <a:pt x="267" y="738"/>
                    <a:pt x="257" y="728"/>
                    <a:pt x="245" y="728"/>
                  </a:cubicBezTo>
                  <a:cubicBezTo>
                    <a:pt x="120" y="728"/>
                    <a:pt x="120" y="728"/>
                    <a:pt x="120" y="728"/>
                  </a:cubicBezTo>
                  <a:cubicBezTo>
                    <a:pt x="76" y="664"/>
                    <a:pt x="49" y="588"/>
                    <a:pt x="45" y="505"/>
                  </a:cubicBezTo>
                  <a:cubicBezTo>
                    <a:pt x="282" y="505"/>
                    <a:pt x="282" y="505"/>
                    <a:pt x="282" y="505"/>
                  </a:cubicBezTo>
                  <a:cubicBezTo>
                    <a:pt x="284" y="623"/>
                    <a:pt x="303" y="733"/>
                    <a:pt x="335" y="817"/>
                  </a:cubicBezTo>
                  <a:cubicBezTo>
                    <a:pt x="350" y="855"/>
                    <a:pt x="367" y="887"/>
                    <a:pt x="386" y="911"/>
                  </a:cubicBezTo>
                  <a:cubicBezTo>
                    <a:pt x="295" y="890"/>
                    <a:pt x="215" y="841"/>
                    <a:pt x="155" y="773"/>
                  </a:cubicBezTo>
                  <a:close/>
                  <a:moveTo>
                    <a:pt x="483" y="921"/>
                  </a:moveTo>
                  <a:cubicBezTo>
                    <a:pt x="446" y="921"/>
                    <a:pt x="407" y="877"/>
                    <a:pt x="377" y="801"/>
                  </a:cubicBezTo>
                  <a:cubicBezTo>
                    <a:pt x="374" y="792"/>
                    <a:pt x="371" y="783"/>
                    <a:pt x="368" y="773"/>
                  </a:cubicBezTo>
                  <a:cubicBezTo>
                    <a:pt x="598" y="773"/>
                    <a:pt x="598" y="773"/>
                    <a:pt x="598" y="773"/>
                  </a:cubicBezTo>
                  <a:cubicBezTo>
                    <a:pt x="567" y="866"/>
                    <a:pt x="524" y="921"/>
                    <a:pt x="483" y="921"/>
                  </a:cubicBezTo>
                  <a:close/>
                  <a:moveTo>
                    <a:pt x="658" y="728"/>
                  </a:moveTo>
                  <a:cubicBezTo>
                    <a:pt x="674" y="661"/>
                    <a:pt x="683" y="585"/>
                    <a:pt x="684" y="505"/>
                  </a:cubicBezTo>
                  <a:cubicBezTo>
                    <a:pt x="921" y="505"/>
                    <a:pt x="921" y="505"/>
                    <a:pt x="921" y="505"/>
                  </a:cubicBezTo>
                  <a:cubicBezTo>
                    <a:pt x="917" y="586"/>
                    <a:pt x="890" y="663"/>
                    <a:pt x="846" y="728"/>
                  </a:cubicBezTo>
                  <a:lnTo>
                    <a:pt x="658" y="728"/>
                  </a:lnTo>
                  <a:close/>
                  <a:moveTo>
                    <a:pt x="658" y="728"/>
                  </a:moveTo>
                  <a:cubicBezTo>
                    <a:pt x="658" y="728"/>
                    <a:pt x="658" y="728"/>
                    <a:pt x="658" y="728"/>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0" name="Freeform 74"/>
            <p:cNvSpPr>
              <a:spLocks noEditPoints="1"/>
            </p:cNvSpPr>
            <p:nvPr/>
          </p:nvSpPr>
          <p:spPr bwMode="auto">
            <a:xfrm>
              <a:off x="2354307" y="5586569"/>
              <a:ext cx="110088" cy="68259"/>
            </a:xfrm>
            <a:custGeom>
              <a:avLst/>
              <a:gdLst>
                <a:gd name="T0" fmla="*/ 378 w 393"/>
                <a:gd name="T1" fmla="*/ 203 h 245"/>
                <a:gd name="T2" fmla="*/ 37 w 393"/>
                <a:gd name="T3" fmla="*/ 6 h 245"/>
                <a:gd name="T4" fmla="*/ 6 w 393"/>
                <a:gd name="T5" fmla="*/ 14 h 245"/>
                <a:gd name="T6" fmla="*/ 14 w 393"/>
                <a:gd name="T7" fmla="*/ 45 h 245"/>
                <a:gd name="T8" fmla="*/ 356 w 393"/>
                <a:gd name="T9" fmla="*/ 242 h 245"/>
                <a:gd name="T10" fmla="*/ 367 w 393"/>
                <a:gd name="T11" fmla="*/ 245 h 245"/>
                <a:gd name="T12" fmla="*/ 387 w 393"/>
                <a:gd name="T13" fmla="*/ 234 h 245"/>
                <a:gd name="T14" fmla="*/ 378 w 393"/>
                <a:gd name="T15" fmla="*/ 203 h 245"/>
                <a:gd name="T16" fmla="*/ 378 w 393"/>
                <a:gd name="T17" fmla="*/ 203 h 245"/>
                <a:gd name="T18" fmla="*/ 378 w 393"/>
                <a:gd name="T19" fmla="*/ 2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245">
                  <a:moveTo>
                    <a:pt x="378" y="203"/>
                  </a:moveTo>
                  <a:cubicBezTo>
                    <a:pt x="37" y="6"/>
                    <a:pt x="37" y="6"/>
                    <a:pt x="37" y="6"/>
                  </a:cubicBezTo>
                  <a:cubicBezTo>
                    <a:pt x="26" y="0"/>
                    <a:pt x="12" y="3"/>
                    <a:pt x="6" y="14"/>
                  </a:cubicBezTo>
                  <a:cubicBezTo>
                    <a:pt x="0" y="25"/>
                    <a:pt x="3" y="39"/>
                    <a:pt x="14" y="45"/>
                  </a:cubicBezTo>
                  <a:cubicBezTo>
                    <a:pt x="356" y="242"/>
                    <a:pt x="356" y="242"/>
                    <a:pt x="356" y="242"/>
                  </a:cubicBezTo>
                  <a:cubicBezTo>
                    <a:pt x="359" y="244"/>
                    <a:pt x="363" y="245"/>
                    <a:pt x="367" y="245"/>
                  </a:cubicBezTo>
                  <a:cubicBezTo>
                    <a:pt x="375" y="245"/>
                    <a:pt x="382" y="241"/>
                    <a:pt x="387" y="234"/>
                  </a:cubicBezTo>
                  <a:cubicBezTo>
                    <a:pt x="393" y="223"/>
                    <a:pt x="389" y="209"/>
                    <a:pt x="378" y="203"/>
                  </a:cubicBezTo>
                  <a:close/>
                  <a:moveTo>
                    <a:pt x="378" y="203"/>
                  </a:moveTo>
                  <a:cubicBezTo>
                    <a:pt x="378" y="203"/>
                    <a:pt x="378" y="203"/>
                    <a:pt x="378" y="203"/>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1" name="Freeform 75"/>
            <p:cNvSpPr>
              <a:spLocks noEditPoints="1"/>
            </p:cNvSpPr>
            <p:nvPr/>
          </p:nvSpPr>
          <p:spPr bwMode="auto">
            <a:xfrm>
              <a:off x="2156654" y="5701483"/>
              <a:ext cx="12411" cy="122728"/>
            </a:xfrm>
            <a:custGeom>
              <a:avLst/>
              <a:gdLst>
                <a:gd name="T0" fmla="*/ 45 w 45"/>
                <a:gd name="T1" fmla="*/ 417 h 440"/>
                <a:gd name="T2" fmla="*/ 45 w 45"/>
                <a:gd name="T3" fmla="*/ 23 h 440"/>
                <a:gd name="T4" fmla="*/ 22 w 45"/>
                <a:gd name="T5" fmla="*/ 0 h 440"/>
                <a:gd name="T6" fmla="*/ 0 w 45"/>
                <a:gd name="T7" fmla="*/ 23 h 440"/>
                <a:gd name="T8" fmla="*/ 0 w 45"/>
                <a:gd name="T9" fmla="*/ 417 h 440"/>
                <a:gd name="T10" fmla="*/ 22 w 45"/>
                <a:gd name="T11" fmla="*/ 440 h 440"/>
                <a:gd name="T12" fmla="*/ 45 w 45"/>
                <a:gd name="T13" fmla="*/ 417 h 440"/>
                <a:gd name="T14" fmla="*/ 45 w 45"/>
                <a:gd name="T15" fmla="*/ 417 h 440"/>
                <a:gd name="T16" fmla="*/ 45 w 45"/>
                <a:gd name="T17" fmla="*/ 417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0">
                  <a:moveTo>
                    <a:pt x="45" y="417"/>
                  </a:moveTo>
                  <a:cubicBezTo>
                    <a:pt x="45" y="23"/>
                    <a:pt x="45" y="23"/>
                    <a:pt x="45" y="23"/>
                  </a:cubicBezTo>
                  <a:cubicBezTo>
                    <a:pt x="45" y="10"/>
                    <a:pt x="35" y="0"/>
                    <a:pt x="22" y="0"/>
                  </a:cubicBezTo>
                  <a:cubicBezTo>
                    <a:pt x="10" y="0"/>
                    <a:pt x="0" y="10"/>
                    <a:pt x="0" y="23"/>
                  </a:cubicBezTo>
                  <a:cubicBezTo>
                    <a:pt x="0" y="417"/>
                    <a:pt x="0" y="417"/>
                    <a:pt x="0" y="417"/>
                  </a:cubicBezTo>
                  <a:cubicBezTo>
                    <a:pt x="0" y="430"/>
                    <a:pt x="10" y="440"/>
                    <a:pt x="22" y="440"/>
                  </a:cubicBezTo>
                  <a:cubicBezTo>
                    <a:pt x="35" y="440"/>
                    <a:pt x="45" y="430"/>
                    <a:pt x="45" y="417"/>
                  </a:cubicBezTo>
                  <a:close/>
                  <a:moveTo>
                    <a:pt x="45" y="417"/>
                  </a:moveTo>
                  <a:cubicBezTo>
                    <a:pt x="45" y="417"/>
                    <a:pt x="45" y="417"/>
                    <a:pt x="45" y="417"/>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2" name="Freeform 76"/>
            <p:cNvSpPr>
              <a:spLocks noEditPoints="1"/>
            </p:cNvSpPr>
            <p:nvPr/>
          </p:nvSpPr>
          <p:spPr bwMode="auto">
            <a:xfrm>
              <a:off x="2354307" y="5869947"/>
              <a:ext cx="110088" cy="68259"/>
            </a:xfrm>
            <a:custGeom>
              <a:avLst/>
              <a:gdLst>
                <a:gd name="T0" fmla="*/ 356 w 393"/>
                <a:gd name="T1" fmla="*/ 6 h 245"/>
                <a:gd name="T2" fmla="*/ 14 w 393"/>
                <a:gd name="T3" fmla="*/ 203 h 245"/>
                <a:gd name="T4" fmla="*/ 6 w 393"/>
                <a:gd name="T5" fmla="*/ 234 h 245"/>
                <a:gd name="T6" fmla="*/ 26 w 393"/>
                <a:gd name="T7" fmla="*/ 245 h 245"/>
                <a:gd name="T8" fmla="*/ 37 w 393"/>
                <a:gd name="T9" fmla="*/ 242 h 245"/>
                <a:gd name="T10" fmla="*/ 378 w 393"/>
                <a:gd name="T11" fmla="*/ 45 h 245"/>
                <a:gd name="T12" fmla="*/ 386 w 393"/>
                <a:gd name="T13" fmla="*/ 14 h 245"/>
                <a:gd name="T14" fmla="*/ 356 w 393"/>
                <a:gd name="T15" fmla="*/ 6 h 245"/>
                <a:gd name="T16" fmla="*/ 356 w 393"/>
                <a:gd name="T17" fmla="*/ 6 h 245"/>
                <a:gd name="T18" fmla="*/ 356 w 393"/>
                <a:gd name="T19" fmla="*/ 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245">
                  <a:moveTo>
                    <a:pt x="356" y="6"/>
                  </a:moveTo>
                  <a:cubicBezTo>
                    <a:pt x="14" y="203"/>
                    <a:pt x="14" y="203"/>
                    <a:pt x="14" y="203"/>
                  </a:cubicBezTo>
                  <a:cubicBezTo>
                    <a:pt x="3" y="209"/>
                    <a:pt x="0" y="223"/>
                    <a:pt x="6" y="234"/>
                  </a:cubicBezTo>
                  <a:cubicBezTo>
                    <a:pt x="10" y="241"/>
                    <a:pt x="18" y="245"/>
                    <a:pt x="26" y="245"/>
                  </a:cubicBezTo>
                  <a:cubicBezTo>
                    <a:pt x="29" y="245"/>
                    <a:pt x="33" y="244"/>
                    <a:pt x="37" y="242"/>
                  </a:cubicBezTo>
                  <a:cubicBezTo>
                    <a:pt x="378" y="45"/>
                    <a:pt x="378" y="45"/>
                    <a:pt x="378" y="45"/>
                  </a:cubicBezTo>
                  <a:cubicBezTo>
                    <a:pt x="389" y="39"/>
                    <a:pt x="393" y="25"/>
                    <a:pt x="386" y="14"/>
                  </a:cubicBezTo>
                  <a:cubicBezTo>
                    <a:pt x="380" y="3"/>
                    <a:pt x="366" y="0"/>
                    <a:pt x="356" y="6"/>
                  </a:cubicBezTo>
                  <a:close/>
                  <a:moveTo>
                    <a:pt x="356" y="6"/>
                  </a:moveTo>
                  <a:cubicBezTo>
                    <a:pt x="356" y="6"/>
                    <a:pt x="356" y="6"/>
                    <a:pt x="356" y="6"/>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3" name="Freeform 77"/>
            <p:cNvSpPr>
              <a:spLocks noEditPoints="1"/>
            </p:cNvSpPr>
            <p:nvPr/>
          </p:nvSpPr>
          <p:spPr bwMode="auto">
            <a:xfrm>
              <a:off x="2485079" y="5701483"/>
              <a:ext cx="12641" cy="122728"/>
            </a:xfrm>
            <a:custGeom>
              <a:avLst/>
              <a:gdLst>
                <a:gd name="T0" fmla="*/ 0 w 45"/>
                <a:gd name="T1" fmla="*/ 23 h 440"/>
                <a:gd name="T2" fmla="*/ 0 w 45"/>
                <a:gd name="T3" fmla="*/ 417 h 440"/>
                <a:gd name="T4" fmla="*/ 23 w 45"/>
                <a:gd name="T5" fmla="*/ 440 h 440"/>
                <a:gd name="T6" fmla="*/ 45 w 45"/>
                <a:gd name="T7" fmla="*/ 417 h 440"/>
                <a:gd name="T8" fmla="*/ 45 w 45"/>
                <a:gd name="T9" fmla="*/ 23 h 440"/>
                <a:gd name="T10" fmla="*/ 23 w 45"/>
                <a:gd name="T11" fmla="*/ 0 h 440"/>
                <a:gd name="T12" fmla="*/ 0 w 45"/>
                <a:gd name="T13" fmla="*/ 23 h 440"/>
                <a:gd name="T14" fmla="*/ 0 w 45"/>
                <a:gd name="T15" fmla="*/ 23 h 440"/>
                <a:gd name="T16" fmla="*/ 0 w 45"/>
                <a:gd name="T17" fmla="*/ 2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0">
                  <a:moveTo>
                    <a:pt x="0" y="23"/>
                  </a:moveTo>
                  <a:cubicBezTo>
                    <a:pt x="0" y="417"/>
                    <a:pt x="0" y="417"/>
                    <a:pt x="0" y="417"/>
                  </a:cubicBezTo>
                  <a:cubicBezTo>
                    <a:pt x="0" y="430"/>
                    <a:pt x="10" y="440"/>
                    <a:pt x="23" y="440"/>
                  </a:cubicBezTo>
                  <a:cubicBezTo>
                    <a:pt x="35" y="440"/>
                    <a:pt x="45" y="430"/>
                    <a:pt x="45" y="417"/>
                  </a:cubicBezTo>
                  <a:cubicBezTo>
                    <a:pt x="45" y="23"/>
                    <a:pt x="45" y="23"/>
                    <a:pt x="45" y="23"/>
                  </a:cubicBezTo>
                  <a:cubicBezTo>
                    <a:pt x="45" y="10"/>
                    <a:pt x="35" y="0"/>
                    <a:pt x="23" y="0"/>
                  </a:cubicBezTo>
                  <a:cubicBezTo>
                    <a:pt x="10" y="0"/>
                    <a:pt x="0" y="10"/>
                    <a:pt x="0" y="23"/>
                  </a:cubicBezTo>
                  <a:close/>
                  <a:moveTo>
                    <a:pt x="0" y="23"/>
                  </a:moveTo>
                  <a:cubicBezTo>
                    <a:pt x="0" y="23"/>
                    <a:pt x="0" y="23"/>
                    <a:pt x="0" y="23"/>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4" name="Freeform 78"/>
            <p:cNvSpPr>
              <a:spLocks noEditPoints="1"/>
            </p:cNvSpPr>
            <p:nvPr/>
          </p:nvSpPr>
          <p:spPr bwMode="auto">
            <a:xfrm>
              <a:off x="2189979" y="5869947"/>
              <a:ext cx="109858" cy="68259"/>
            </a:xfrm>
            <a:custGeom>
              <a:avLst/>
              <a:gdLst>
                <a:gd name="T0" fmla="*/ 379 w 393"/>
                <a:gd name="T1" fmla="*/ 203 h 245"/>
                <a:gd name="T2" fmla="*/ 37 w 393"/>
                <a:gd name="T3" fmla="*/ 6 h 245"/>
                <a:gd name="T4" fmla="*/ 6 w 393"/>
                <a:gd name="T5" fmla="*/ 14 h 245"/>
                <a:gd name="T6" fmla="*/ 15 w 393"/>
                <a:gd name="T7" fmla="*/ 45 h 245"/>
                <a:gd name="T8" fmla="*/ 356 w 393"/>
                <a:gd name="T9" fmla="*/ 242 h 245"/>
                <a:gd name="T10" fmla="*/ 367 w 393"/>
                <a:gd name="T11" fmla="*/ 245 h 245"/>
                <a:gd name="T12" fmla="*/ 387 w 393"/>
                <a:gd name="T13" fmla="*/ 234 h 245"/>
                <a:gd name="T14" fmla="*/ 379 w 393"/>
                <a:gd name="T15" fmla="*/ 203 h 245"/>
                <a:gd name="T16" fmla="*/ 379 w 393"/>
                <a:gd name="T17" fmla="*/ 203 h 245"/>
                <a:gd name="T18" fmla="*/ 379 w 393"/>
                <a:gd name="T19" fmla="*/ 2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245">
                  <a:moveTo>
                    <a:pt x="379" y="203"/>
                  </a:moveTo>
                  <a:cubicBezTo>
                    <a:pt x="37" y="6"/>
                    <a:pt x="37" y="6"/>
                    <a:pt x="37" y="6"/>
                  </a:cubicBezTo>
                  <a:cubicBezTo>
                    <a:pt x="26" y="0"/>
                    <a:pt x="13" y="3"/>
                    <a:pt x="6" y="14"/>
                  </a:cubicBezTo>
                  <a:cubicBezTo>
                    <a:pt x="0" y="25"/>
                    <a:pt x="4" y="39"/>
                    <a:pt x="15" y="45"/>
                  </a:cubicBezTo>
                  <a:cubicBezTo>
                    <a:pt x="356" y="242"/>
                    <a:pt x="356" y="242"/>
                    <a:pt x="356" y="242"/>
                  </a:cubicBezTo>
                  <a:cubicBezTo>
                    <a:pt x="360" y="244"/>
                    <a:pt x="364" y="245"/>
                    <a:pt x="367" y="245"/>
                  </a:cubicBezTo>
                  <a:cubicBezTo>
                    <a:pt x="375" y="245"/>
                    <a:pt x="383" y="241"/>
                    <a:pt x="387" y="234"/>
                  </a:cubicBezTo>
                  <a:cubicBezTo>
                    <a:pt x="393" y="223"/>
                    <a:pt x="389" y="209"/>
                    <a:pt x="379" y="203"/>
                  </a:cubicBezTo>
                  <a:close/>
                  <a:moveTo>
                    <a:pt x="379" y="203"/>
                  </a:moveTo>
                  <a:cubicBezTo>
                    <a:pt x="379" y="203"/>
                    <a:pt x="379" y="203"/>
                    <a:pt x="379" y="203"/>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5" name="Freeform 79"/>
            <p:cNvSpPr>
              <a:spLocks noEditPoints="1"/>
            </p:cNvSpPr>
            <p:nvPr/>
          </p:nvSpPr>
          <p:spPr bwMode="auto">
            <a:xfrm>
              <a:off x="2189979" y="5586569"/>
              <a:ext cx="109858" cy="68259"/>
            </a:xfrm>
            <a:custGeom>
              <a:avLst/>
              <a:gdLst>
                <a:gd name="T0" fmla="*/ 26 w 393"/>
                <a:gd name="T1" fmla="*/ 245 h 245"/>
                <a:gd name="T2" fmla="*/ 37 w 393"/>
                <a:gd name="T3" fmla="*/ 242 h 245"/>
                <a:gd name="T4" fmla="*/ 379 w 393"/>
                <a:gd name="T5" fmla="*/ 45 h 245"/>
                <a:gd name="T6" fmla="*/ 387 w 393"/>
                <a:gd name="T7" fmla="*/ 14 h 245"/>
                <a:gd name="T8" fmla="*/ 356 w 393"/>
                <a:gd name="T9" fmla="*/ 6 h 245"/>
                <a:gd name="T10" fmla="*/ 15 w 393"/>
                <a:gd name="T11" fmla="*/ 203 h 245"/>
                <a:gd name="T12" fmla="*/ 7 w 393"/>
                <a:gd name="T13" fmla="*/ 234 h 245"/>
                <a:gd name="T14" fmla="*/ 26 w 393"/>
                <a:gd name="T15" fmla="*/ 245 h 245"/>
                <a:gd name="T16" fmla="*/ 26 w 393"/>
                <a:gd name="T17" fmla="*/ 245 h 245"/>
                <a:gd name="T18" fmla="*/ 26 w 393"/>
                <a:gd name="T19"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 h="245">
                  <a:moveTo>
                    <a:pt x="26" y="245"/>
                  </a:moveTo>
                  <a:cubicBezTo>
                    <a:pt x="30" y="245"/>
                    <a:pt x="34" y="244"/>
                    <a:pt x="37" y="242"/>
                  </a:cubicBezTo>
                  <a:cubicBezTo>
                    <a:pt x="379" y="45"/>
                    <a:pt x="379" y="45"/>
                    <a:pt x="379" y="45"/>
                  </a:cubicBezTo>
                  <a:cubicBezTo>
                    <a:pt x="389" y="39"/>
                    <a:pt x="393" y="25"/>
                    <a:pt x="387" y="14"/>
                  </a:cubicBezTo>
                  <a:cubicBezTo>
                    <a:pt x="381" y="3"/>
                    <a:pt x="367" y="0"/>
                    <a:pt x="356" y="6"/>
                  </a:cubicBezTo>
                  <a:cubicBezTo>
                    <a:pt x="15" y="203"/>
                    <a:pt x="15" y="203"/>
                    <a:pt x="15" y="203"/>
                  </a:cubicBezTo>
                  <a:cubicBezTo>
                    <a:pt x="4" y="209"/>
                    <a:pt x="0" y="223"/>
                    <a:pt x="7" y="234"/>
                  </a:cubicBezTo>
                  <a:cubicBezTo>
                    <a:pt x="11" y="241"/>
                    <a:pt x="18" y="245"/>
                    <a:pt x="26" y="245"/>
                  </a:cubicBezTo>
                  <a:close/>
                  <a:moveTo>
                    <a:pt x="26" y="245"/>
                  </a:moveTo>
                  <a:cubicBezTo>
                    <a:pt x="26" y="245"/>
                    <a:pt x="26" y="245"/>
                    <a:pt x="26" y="245"/>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6" name="Freeform 80"/>
            <p:cNvSpPr>
              <a:spLocks noEditPoints="1"/>
            </p:cNvSpPr>
            <p:nvPr/>
          </p:nvSpPr>
          <p:spPr bwMode="auto">
            <a:xfrm>
              <a:off x="2301676" y="5548647"/>
              <a:ext cx="51022" cy="50562"/>
            </a:xfrm>
            <a:custGeom>
              <a:avLst/>
              <a:gdLst>
                <a:gd name="T0" fmla="*/ 91 w 182"/>
                <a:gd name="T1" fmla="*/ 181 h 181"/>
                <a:gd name="T2" fmla="*/ 182 w 182"/>
                <a:gd name="T3" fmla="*/ 91 h 181"/>
                <a:gd name="T4" fmla="*/ 91 w 182"/>
                <a:gd name="T5" fmla="*/ 0 h 181"/>
                <a:gd name="T6" fmla="*/ 0 w 182"/>
                <a:gd name="T7" fmla="*/ 91 h 181"/>
                <a:gd name="T8" fmla="*/ 91 w 182"/>
                <a:gd name="T9" fmla="*/ 181 h 181"/>
                <a:gd name="T10" fmla="*/ 91 w 182"/>
                <a:gd name="T11" fmla="*/ 45 h 181"/>
                <a:gd name="T12" fmla="*/ 137 w 182"/>
                <a:gd name="T13" fmla="*/ 91 h 181"/>
                <a:gd name="T14" fmla="*/ 91 w 182"/>
                <a:gd name="T15" fmla="*/ 136 h 181"/>
                <a:gd name="T16" fmla="*/ 45 w 182"/>
                <a:gd name="T17" fmla="*/ 91 h 181"/>
                <a:gd name="T18" fmla="*/ 91 w 182"/>
                <a:gd name="T19" fmla="*/ 45 h 181"/>
                <a:gd name="T20" fmla="*/ 91 w 182"/>
                <a:gd name="T21" fmla="*/ 45 h 181"/>
                <a:gd name="T22" fmla="*/ 91 w 182"/>
                <a:gd name="T23" fmla="*/ 4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81">
                  <a:moveTo>
                    <a:pt x="91" y="181"/>
                  </a:moveTo>
                  <a:cubicBezTo>
                    <a:pt x="141" y="181"/>
                    <a:pt x="182" y="141"/>
                    <a:pt x="182" y="91"/>
                  </a:cubicBezTo>
                  <a:cubicBezTo>
                    <a:pt x="182" y="41"/>
                    <a:pt x="141" y="0"/>
                    <a:pt x="91" y="0"/>
                  </a:cubicBezTo>
                  <a:cubicBezTo>
                    <a:pt x="41" y="0"/>
                    <a:pt x="0" y="41"/>
                    <a:pt x="0" y="91"/>
                  </a:cubicBezTo>
                  <a:cubicBezTo>
                    <a:pt x="0" y="141"/>
                    <a:pt x="41" y="181"/>
                    <a:pt x="91" y="181"/>
                  </a:cubicBezTo>
                  <a:close/>
                  <a:moveTo>
                    <a:pt x="91" y="45"/>
                  </a:moveTo>
                  <a:cubicBezTo>
                    <a:pt x="116" y="45"/>
                    <a:pt x="137" y="65"/>
                    <a:pt x="137" y="91"/>
                  </a:cubicBezTo>
                  <a:cubicBezTo>
                    <a:pt x="137" y="116"/>
                    <a:pt x="116" y="136"/>
                    <a:pt x="91" y="136"/>
                  </a:cubicBezTo>
                  <a:cubicBezTo>
                    <a:pt x="66" y="136"/>
                    <a:pt x="45" y="116"/>
                    <a:pt x="45" y="91"/>
                  </a:cubicBezTo>
                  <a:cubicBezTo>
                    <a:pt x="45" y="65"/>
                    <a:pt x="66" y="45"/>
                    <a:pt x="91" y="45"/>
                  </a:cubicBezTo>
                  <a:close/>
                  <a:moveTo>
                    <a:pt x="91" y="45"/>
                  </a:moveTo>
                  <a:cubicBezTo>
                    <a:pt x="91" y="45"/>
                    <a:pt x="91" y="45"/>
                    <a:pt x="91" y="45"/>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7" name="Freeform 81"/>
            <p:cNvSpPr>
              <a:spLocks noEditPoints="1"/>
            </p:cNvSpPr>
            <p:nvPr/>
          </p:nvSpPr>
          <p:spPr bwMode="auto">
            <a:xfrm>
              <a:off x="2133901" y="5639659"/>
              <a:ext cx="57917" cy="54010"/>
            </a:xfrm>
            <a:custGeom>
              <a:avLst/>
              <a:gdLst>
                <a:gd name="T0" fmla="*/ 149 w 207"/>
                <a:gd name="T1" fmla="*/ 25 h 194"/>
                <a:gd name="T2" fmla="*/ 25 w 207"/>
                <a:gd name="T3" fmla="*/ 58 h 194"/>
                <a:gd name="T4" fmla="*/ 58 w 207"/>
                <a:gd name="T5" fmla="*/ 182 h 194"/>
                <a:gd name="T6" fmla="*/ 103 w 207"/>
                <a:gd name="T7" fmla="*/ 194 h 194"/>
                <a:gd name="T8" fmla="*/ 182 w 207"/>
                <a:gd name="T9" fmla="*/ 149 h 194"/>
                <a:gd name="T10" fmla="*/ 149 w 207"/>
                <a:gd name="T11" fmla="*/ 25 h 194"/>
                <a:gd name="T12" fmla="*/ 143 w 207"/>
                <a:gd name="T13" fmla="*/ 126 h 194"/>
                <a:gd name="T14" fmla="*/ 81 w 207"/>
                <a:gd name="T15" fmla="*/ 143 h 194"/>
                <a:gd name="T16" fmla="*/ 64 w 207"/>
                <a:gd name="T17" fmla="*/ 80 h 194"/>
                <a:gd name="T18" fmla="*/ 92 w 207"/>
                <a:gd name="T19" fmla="*/ 59 h 194"/>
                <a:gd name="T20" fmla="*/ 126 w 207"/>
                <a:gd name="T21" fmla="*/ 64 h 194"/>
                <a:gd name="T22" fmla="*/ 143 w 207"/>
                <a:gd name="T23" fmla="*/ 126 h 194"/>
                <a:gd name="T24" fmla="*/ 143 w 207"/>
                <a:gd name="T25" fmla="*/ 126 h 194"/>
                <a:gd name="T26" fmla="*/ 143 w 207"/>
                <a:gd name="T27" fmla="*/ 1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4">
                  <a:moveTo>
                    <a:pt x="149" y="25"/>
                  </a:moveTo>
                  <a:cubicBezTo>
                    <a:pt x="105" y="0"/>
                    <a:pt x="50" y="15"/>
                    <a:pt x="25" y="58"/>
                  </a:cubicBezTo>
                  <a:cubicBezTo>
                    <a:pt x="0" y="101"/>
                    <a:pt x="15" y="157"/>
                    <a:pt x="58" y="182"/>
                  </a:cubicBezTo>
                  <a:cubicBezTo>
                    <a:pt x="72" y="190"/>
                    <a:pt x="88" y="194"/>
                    <a:pt x="103" y="194"/>
                  </a:cubicBezTo>
                  <a:cubicBezTo>
                    <a:pt x="135" y="194"/>
                    <a:pt x="165" y="178"/>
                    <a:pt x="182" y="149"/>
                  </a:cubicBezTo>
                  <a:cubicBezTo>
                    <a:pt x="207" y="105"/>
                    <a:pt x="192" y="50"/>
                    <a:pt x="149" y="25"/>
                  </a:cubicBezTo>
                  <a:close/>
                  <a:moveTo>
                    <a:pt x="143" y="126"/>
                  </a:moveTo>
                  <a:cubicBezTo>
                    <a:pt x="130" y="148"/>
                    <a:pt x="102" y="156"/>
                    <a:pt x="81" y="143"/>
                  </a:cubicBezTo>
                  <a:cubicBezTo>
                    <a:pt x="59" y="130"/>
                    <a:pt x="51" y="102"/>
                    <a:pt x="64" y="80"/>
                  </a:cubicBezTo>
                  <a:cubicBezTo>
                    <a:pt x="70" y="70"/>
                    <a:pt x="80" y="62"/>
                    <a:pt x="92" y="59"/>
                  </a:cubicBezTo>
                  <a:cubicBezTo>
                    <a:pt x="103" y="56"/>
                    <a:pt x="116" y="58"/>
                    <a:pt x="126" y="64"/>
                  </a:cubicBezTo>
                  <a:cubicBezTo>
                    <a:pt x="148" y="76"/>
                    <a:pt x="156" y="104"/>
                    <a:pt x="143" y="126"/>
                  </a:cubicBezTo>
                  <a:close/>
                  <a:moveTo>
                    <a:pt x="143" y="126"/>
                  </a:moveTo>
                  <a:cubicBezTo>
                    <a:pt x="143" y="126"/>
                    <a:pt x="143" y="126"/>
                    <a:pt x="143" y="126"/>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8" name="Freeform 82"/>
            <p:cNvSpPr>
              <a:spLocks noEditPoints="1"/>
            </p:cNvSpPr>
            <p:nvPr/>
          </p:nvSpPr>
          <p:spPr bwMode="auto">
            <a:xfrm>
              <a:off x="2133901" y="5828348"/>
              <a:ext cx="57917" cy="54239"/>
            </a:xfrm>
            <a:custGeom>
              <a:avLst/>
              <a:gdLst>
                <a:gd name="T0" fmla="*/ 58 w 207"/>
                <a:gd name="T1" fmla="*/ 25 h 194"/>
                <a:gd name="T2" fmla="*/ 25 w 207"/>
                <a:gd name="T3" fmla="*/ 149 h 194"/>
                <a:gd name="T4" fmla="*/ 104 w 207"/>
                <a:gd name="T5" fmla="*/ 194 h 194"/>
                <a:gd name="T6" fmla="*/ 149 w 207"/>
                <a:gd name="T7" fmla="*/ 182 h 194"/>
                <a:gd name="T8" fmla="*/ 182 w 207"/>
                <a:gd name="T9" fmla="*/ 58 h 194"/>
                <a:gd name="T10" fmla="*/ 58 w 207"/>
                <a:gd name="T11" fmla="*/ 25 h 194"/>
                <a:gd name="T12" fmla="*/ 126 w 207"/>
                <a:gd name="T13" fmla="*/ 143 h 194"/>
                <a:gd name="T14" fmla="*/ 92 w 207"/>
                <a:gd name="T15" fmla="*/ 148 h 194"/>
                <a:gd name="T16" fmla="*/ 64 w 207"/>
                <a:gd name="T17" fmla="*/ 126 h 194"/>
                <a:gd name="T18" fmla="*/ 81 w 207"/>
                <a:gd name="T19" fmla="*/ 64 h 194"/>
                <a:gd name="T20" fmla="*/ 143 w 207"/>
                <a:gd name="T21" fmla="*/ 81 h 194"/>
                <a:gd name="T22" fmla="*/ 126 w 207"/>
                <a:gd name="T23" fmla="*/ 143 h 194"/>
                <a:gd name="T24" fmla="*/ 126 w 207"/>
                <a:gd name="T25" fmla="*/ 143 h 194"/>
                <a:gd name="T26" fmla="*/ 126 w 207"/>
                <a:gd name="T2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4">
                  <a:moveTo>
                    <a:pt x="58" y="25"/>
                  </a:moveTo>
                  <a:cubicBezTo>
                    <a:pt x="15" y="50"/>
                    <a:pt x="0" y="106"/>
                    <a:pt x="25" y="149"/>
                  </a:cubicBezTo>
                  <a:cubicBezTo>
                    <a:pt x="42" y="178"/>
                    <a:pt x="72" y="194"/>
                    <a:pt x="104" y="194"/>
                  </a:cubicBezTo>
                  <a:cubicBezTo>
                    <a:pt x="119" y="194"/>
                    <a:pt x="135" y="190"/>
                    <a:pt x="149" y="182"/>
                  </a:cubicBezTo>
                  <a:cubicBezTo>
                    <a:pt x="192" y="157"/>
                    <a:pt x="207" y="102"/>
                    <a:pt x="182" y="58"/>
                  </a:cubicBezTo>
                  <a:cubicBezTo>
                    <a:pt x="157" y="15"/>
                    <a:pt x="101" y="0"/>
                    <a:pt x="58" y="25"/>
                  </a:cubicBezTo>
                  <a:close/>
                  <a:moveTo>
                    <a:pt x="126" y="143"/>
                  </a:moveTo>
                  <a:cubicBezTo>
                    <a:pt x="116" y="149"/>
                    <a:pt x="103" y="151"/>
                    <a:pt x="92" y="148"/>
                  </a:cubicBezTo>
                  <a:cubicBezTo>
                    <a:pt x="80" y="145"/>
                    <a:pt x="70" y="137"/>
                    <a:pt x="64" y="126"/>
                  </a:cubicBezTo>
                  <a:cubicBezTo>
                    <a:pt x="51" y="105"/>
                    <a:pt x="59" y="77"/>
                    <a:pt x="81" y="64"/>
                  </a:cubicBezTo>
                  <a:cubicBezTo>
                    <a:pt x="102" y="51"/>
                    <a:pt x="130" y="59"/>
                    <a:pt x="143" y="81"/>
                  </a:cubicBezTo>
                  <a:cubicBezTo>
                    <a:pt x="156" y="103"/>
                    <a:pt x="148" y="131"/>
                    <a:pt x="126" y="143"/>
                  </a:cubicBezTo>
                  <a:close/>
                  <a:moveTo>
                    <a:pt x="126" y="143"/>
                  </a:moveTo>
                  <a:cubicBezTo>
                    <a:pt x="126" y="143"/>
                    <a:pt x="126" y="143"/>
                    <a:pt x="126" y="143"/>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199" name="Freeform 83"/>
            <p:cNvSpPr>
              <a:spLocks noEditPoints="1"/>
            </p:cNvSpPr>
            <p:nvPr/>
          </p:nvSpPr>
          <p:spPr bwMode="auto">
            <a:xfrm>
              <a:off x="2301676" y="5926485"/>
              <a:ext cx="51022" cy="50562"/>
            </a:xfrm>
            <a:custGeom>
              <a:avLst/>
              <a:gdLst>
                <a:gd name="T0" fmla="*/ 91 w 182"/>
                <a:gd name="T1" fmla="*/ 0 h 181"/>
                <a:gd name="T2" fmla="*/ 0 w 182"/>
                <a:gd name="T3" fmla="*/ 90 h 181"/>
                <a:gd name="T4" fmla="*/ 91 w 182"/>
                <a:gd name="T5" fmla="*/ 181 h 181"/>
                <a:gd name="T6" fmla="*/ 182 w 182"/>
                <a:gd name="T7" fmla="*/ 90 h 181"/>
                <a:gd name="T8" fmla="*/ 91 w 182"/>
                <a:gd name="T9" fmla="*/ 0 h 181"/>
                <a:gd name="T10" fmla="*/ 91 w 182"/>
                <a:gd name="T11" fmla="*/ 136 h 181"/>
                <a:gd name="T12" fmla="*/ 45 w 182"/>
                <a:gd name="T13" fmla="*/ 90 h 181"/>
                <a:gd name="T14" fmla="*/ 91 w 182"/>
                <a:gd name="T15" fmla="*/ 45 h 181"/>
                <a:gd name="T16" fmla="*/ 137 w 182"/>
                <a:gd name="T17" fmla="*/ 90 h 181"/>
                <a:gd name="T18" fmla="*/ 91 w 182"/>
                <a:gd name="T19" fmla="*/ 136 h 181"/>
                <a:gd name="T20" fmla="*/ 91 w 182"/>
                <a:gd name="T21" fmla="*/ 136 h 181"/>
                <a:gd name="T22" fmla="*/ 91 w 182"/>
                <a:gd name="T23" fmla="*/ 13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81">
                  <a:moveTo>
                    <a:pt x="91" y="0"/>
                  </a:moveTo>
                  <a:cubicBezTo>
                    <a:pt x="41" y="0"/>
                    <a:pt x="0" y="40"/>
                    <a:pt x="0" y="90"/>
                  </a:cubicBezTo>
                  <a:cubicBezTo>
                    <a:pt x="0" y="140"/>
                    <a:pt x="41" y="181"/>
                    <a:pt x="91" y="181"/>
                  </a:cubicBezTo>
                  <a:cubicBezTo>
                    <a:pt x="141" y="181"/>
                    <a:pt x="182" y="140"/>
                    <a:pt x="182" y="90"/>
                  </a:cubicBezTo>
                  <a:cubicBezTo>
                    <a:pt x="182" y="40"/>
                    <a:pt x="141" y="0"/>
                    <a:pt x="91" y="0"/>
                  </a:cubicBezTo>
                  <a:close/>
                  <a:moveTo>
                    <a:pt x="91" y="136"/>
                  </a:moveTo>
                  <a:cubicBezTo>
                    <a:pt x="66" y="136"/>
                    <a:pt x="45" y="115"/>
                    <a:pt x="45" y="90"/>
                  </a:cubicBezTo>
                  <a:cubicBezTo>
                    <a:pt x="45" y="65"/>
                    <a:pt x="66" y="45"/>
                    <a:pt x="91" y="45"/>
                  </a:cubicBezTo>
                  <a:cubicBezTo>
                    <a:pt x="116" y="45"/>
                    <a:pt x="137" y="65"/>
                    <a:pt x="137" y="90"/>
                  </a:cubicBezTo>
                  <a:cubicBezTo>
                    <a:pt x="137" y="115"/>
                    <a:pt x="116" y="136"/>
                    <a:pt x="91" y="136"/>
                  </a:cubicBezTo>
                  <a:close/>
                  <a:moveTo>
                    <a:pt x="91" y="136"/>
                  </a:moveTo>
                  <a:cubicBezTo>
                    <a:pt x="91" y="136"/>
                    <a:pt x="91" y="136"/>
                    <a:pt x="91" y="136"/>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200" name="Freeform 84"/>
            <p:cNvSpPr>
              <a:spLocks noEditPoints="1"/>
            </p:cNvSpPr>
            <p:nvPr/>
          </p:nvSpPr>
          <p:spPr bwMode="auto">
            <a:xfrm>
              <a:off x="2462326" y="5828348"/>
              <a:ext cx="55159" cy="54239"/>
            </a:xfrm>
            <a:custGeom>
              <a:avLst/>
              <a:gdLst>
                <a:gd name="T0" fmla="*/ 149 w 197"/>
                <a:gd name="T1" fmla="*/ 25 h 194"/>
                <a:gd name="T2" fmla="*/ 25 w 197"/>
                <a:gd name="T3" fmla="*/ 58 h 194"/>
                <a:gd name="T4" fmla="*/ 58 w 197"/>
                <a:gd name="T5" fmla="*/ 182 h 194"/>
                <a:gd name="T6" fmla="*/ 103 w 197"/>
                <a:gd name="T7" fmla="*/ 194 h 194"/>
                <a:gd name="T8" fmla="*/ 127 w 197"/>
                <a:gd name="T9" fmla="*/ 191 h 194"/>
                <a:gd name="T10" fmla="*/ 182 w 197"/>
                <a:gd name="T11" fmla="*/ 149 h 194"/>
                <a:gd name="T12" fmla="*/ 191 w 197"/>
                <a:gd name="T13" fmla="*/ 80 h 194"/>
                <a:gd name="T14" fmla="*/ 149 w 197"/>
                <a:gd name="T15" fmla="*/ 25 h 194"/>
                <a:gd name="T16" fmla="*/ 143 w 197"/>
                <a:gd name="T17" fmla="*/ 126 h 194"/>
                <a:gd name="T18" fmla="*/ 115 w 197"/>
                <a:gd name="T19" fmla="*/ 148 h 194"/>
                <a:gd name="T20" fmla="*/ 81 w 197"/>
                <a:gd name="T21" fmla="*/ 143 h 194"/>
                <a:gd name="T22" fmla="*/ 64 w 197"/>
                <a:gd name="T23" fmla="*/ 81 h 194"/>
                <a:gd name="T24" fmla="*/ 104 w 197"/>
                <a:gd name="T25" fmla="*/ 58 h 194"/>
                <a:gd name="T26" fmla="*/ 126 w 197"/>
                <a:gd name="T27" fmla="*/ 64 h 194"/>
                <a:gd name="T28" fmla="*/ 148 w 197"/>
                <a:gd name="T29" fmla="*/ 92 h 194"/>
                <a:gd name="T30" fmla="*/ 143 w 197"/>
                <a:gd name="T31" fmla="*/ 126 h 194"/>
                <a:gd name="T32" fmla="*/ 143 w 197"/>
                <a:gd name="T33" fmla="*/ 126 h 194"/>
                <a:gd name="T34" fmla="*/ 143 w 197"/>
                <a:gd name="T35" fmla="*/ 1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94">
                  <a:moveTo>
                    <a:pt x="149" y="25"/>
                  </a:moveTo>
                  <a:cubicBezTo>
                    <a:pt x="106" y="0"/>
                    <a:pt x="50" y="15"/>
                    <a:pt x="25" y="58"/>
                  </a:cubicBezTo>
                  <a:cubicBezTo>
                    <a:pt x="0" y="102"/>
                    <a:pt x="15" y="157"/>
                    <a:pt x="58" y="182"/>
                  </a:cubicBezTo>
                  <a:cubicBezTo>
                    <a:pt x="72" y="190"/>
                    <a:pt x="88" y="194"/>
                    <a:pt x="103" y="194"/>
                  </a:cubicBezTo>
                  <a:cubicBezTo>
                    <a:pt x="111" y="194"/>
                    <a:pt x="119" y="193"/>
                    <a:pt x="127" y="191"/>
                  </a:cubicBezTo>
                  <a:cubicBezTo>
                    <a:pt x="150" y="185"/>
                    <a:pt x="170" y="170"/>
                    <a:pt x="182" y="149"/>
                  </a:cubicBezTo>
                  <a:cubicBezTo>
                    <a:pt x="194" y="128"/>
                    <a:pt x="197" y="104"/>
                    <a:pt x="191" y="80"/>
                  </a:cubicBezTo>
                  <a:cubicBezTo>
                    <a:pt x="185" y="57"/>
                    <a:pt x="170" y="37"/>
                    <a:pt x="149" y="25"/>
                  </a:cubicBezTo>
                  <a:close/>
                  <a:moveTo>
                    <a:pt x="143" y="126"/>
                  </a:moveTo>
                  <a:cubicBezTo>
                    <a:pt x="137" y="137"/>
                    <a:pt x="127" y="145"/>
                    <a:pt x="115" y="148"/>
                  </a:cubicBezTo>
                  <a:cubicBezTo>
                    <a:pt x="104" y="151"/>
                    <a:pt x="91" y="149"/>
                    <a:pt x="81" y="143"/>
                  </a:cubicBezTo>
                  <a:cubicBezTo>
                    <a:pt x="59" y="131"/>
                    <a:pt x="51" y="103"/>
                    <a:pt x="64" y="81"/>
                  </a:cubicBezTo>
                  <a:cubicBezTo>
                    <a:pt x="72" y="66"/>
                    <a:pt x="88" y="58"/>
                    <a:pt x="104" y="58"/>
                  </a:cubicBezTo>
                  <a:cubicBezTo>
                    <a:pt x="111" y="58"/>
                    <a:pt x="119" y="60"/>
                    <a:pt x="126" y="64"/>
                  </a:cubicBezTo>
                  <a:cubicBezTo>
                    <a:pt x="137" y="70"/>
                    <a:pt x="145" y="80"/>
                    <a:pt x="148" y="92"/>
                  </a:cubicBezTo>
                  <a:cubicBezTo>
                    <a:pt x="151" y="104"/>
                    <a:pt x="149" y="116"/>
                    <a:pt x="143" y="126"/>
                  </a:cubicBezTo>
                  <a:close/>
                  <a:moveTo>
                    <a:pt x="143" y="126"/>
                  </a:moveTo>
                  <a:cubicBezTo>
                    <a:pt x="143" y="126"/>
                    <a:pt x="143" y="126"/>
                    <a:pt x="143" y="126"/>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201" name="Freeform 85"/>
            <p:cNvSpPr>
              <a:spLocks noEditPoints="1"/>
            </p:cNvSpPr>
            <p:nvPr/>
          </p:nvSpPr>
          <p:spPr bwMode="auto">
            <a:xfrm>
              <a:off x="2462326" y="5642187"/>
              <a:ext cx="55159" cy="51482"/>
            </a:xfrm>
            <a:custGeom>
              <a:avLst/>
              <a:gdLst>
                <a:gd name="T0" fmla="*/ 104 w 197"/>
                <a:gd name="T1" fmla="*/ 185 h 185"/>
                <a:gd name="T2" fmla="*/ 149 w 197"/>
                <a:gd name="T3" fmla="*/ 173 h 185"/>
                <a:gd name="T4" fmla="*/ 191 w 197"/>
                <a:gd name="T5" fmla="*/ 118 h 185"/>
                <a:gd name="T6" fmla="*/ 182 w 197"/>
                <a:gd name="T7" fmla="*/ 49 h 185"/>
                <a:gd name="T8" fmla="*/ 127 w 197"/>
                <a:gd name="T9" fmla="*/ 7 h 185"/>
                <a:gd name="T10" fmla="*/ 58 w 197"/>
                <a:gd name="T11" fmla="*/ 16 h 185"/>
                <a:gd name="T12" fmla="*/ 25 w 197"/>
                <a:gd name="T13" fmla="*/ 140 h 185"/>
                <a:gd name="T14" fmla="*/ 104 w 197"/>
                <a:gd name="T15" fmla="*/ 185 h 185"/>
                <a:gd name="T16" fmla="*/ 81 w 197"/>
                <a:gd name="T17" fmla="*/ 55 h 185"/>
                <a:gd name="T18" fmla="*/ 103 w 197"/>
                <a:gd name="T19" fmla="*/ 49 h 185"/>
                <a:gd name="T20" fmla="*/ 115 w 197"/>
                <a:gd name="T21" fmla="*/ 50 h 185"/>
                <a:gd name="T22" fmla="*/ 143 w 197"/>
                <a:gd name="T23" fmla="*/ 71 h 185"/>
                <a:gd name="T24" fmla="*/ 148 w 197"/>
                <a:gd name="T25" fmla="*/ 106 h 185"/>
                <a:gd name="T26" fmla="*/ 126 w 197"/>
                <a:gd name="T27" fmla="*/ 134 h 185"/>
                <a:gd name="T28" fmla="*/ 64 w 197"/>
                <a:gd name="T29" fmla="*/ 117 h 185"/>
                <a:gd name="T30" fmla="*/ 81 w 197"/>
                <a:gd name="T31" fmla="*/ 55 h 185"/>
                <a:gd name="T32" fmla="*/ 81 w 197"/>
                <a:gd name="T33" fmla="*/ 55 h 185"/>
                <a:gd name="T34" fmla="*/ 81 w 197"/>
                <a:gd name="T35" fmla="*/ 5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 h="185">
                  <a:moveTo>
                    <a:pt x="104" y="185"/>
                  </a:moveTo>
                  <a:cubicBezTo>
                    <a:pt x="119" y="185"/>
                    <a:pt x="135" y="181"/>
                    <a:pt x="149" y="173"/>
                  </a:cubicBezTo>
                  <a:cubicBezTo>
                    <a:pt x="170" y="161"/>
                    <a:pt x="185" y="141"/>
                    <a:pt x="191" y="118"/>
                  </a:cubicBezTo>
                  <a:cubicBezTo>
                    <a:pt x="197" y="94"/>
                    <a:pt x="194" y="70"/>
                    <a:pt x="182" y="49"/>
                  </a:cubicBezTo>
                  <a:cubicBezTo>
                    <a:pt x="170" y="28"/>
                    <a:pt x="150" y="13"/>
                    <a:pt x="127" y="7"/>
                  </a:cubicBezTo>
                  <a:cubicBezTo>
                    <a:pt x="104" y="0"/>
                    <a:pt x="79" y="4"/>
                    <a:pt x="58" y="16"/>
                  </a:cubicBezTo>
                  <a:cubicBezTo>
                    <a:pt x="15" y="41"/>
                    <a:pt x="0" y="96"/>
                    <a:pt x="25" y="140"/>
                  </a:cubicBezTo>
                  <a:cubicBezTo>
                    <a:pt x="42" y="169"/>
                    <a:pt x="72" y="185"/>
                    <a:pt x="104" y="185"/>
                  </a:cubicBezTo>
                  <a:close/>
                  <a:moveTo>
                    <a:pt x="81" y="55"/>
                  </a:moveTo>
                  <a:cubicBezTo>
                    <a:pt x="88" y="51"/>
                    <a:pt x="96" y="49"/>
                    <a:pt x="103" y="49"/>
                  </a:cubicBezTo>
                  <a:cubicBezTo>
                    <a:pt x="107" y="49"/>
                    <a:pt x="111" y="49"/>
                    <a:pt x="115" y="50"/>
                  </a:cubicBezTo>
                  <a:cubicBezTo>
                    <a:pt x="127" y="53"/>
                    <a:pt x="137" y="61"/>
                    <a:pt x="143" y="71"/>
                  </a:cubicBezTo>
                  <a:cubicBezTo>
                    <a:pt x="149" y="82"/>
                    <a:pt x="151" y="94"/>
                    <a:pt x="148" y="106"/>
                  </a:cubicBezTo>
                  <a:cubicBezTo>
                    <a:pt x="145" y="118"/>
                    <a:pt x="137" y="128"/>
                    <a:pt x="126" y="134"/>
                  </a:cubicBezTo>
                  <a:cubicBezTo>
                    <a:pt x="105" y="147"/>
                    <a:pt x="77" y="139"/>
                    <a:pt x="64" y="117"/>
                  </a:cubicBezTo>
                  <a:cubicBezTo>
                    <a:pt x="51" y="95"/>
                    <a:pt x="59" y="67"/>
                    <a:pt x="81" y="55"/>
                  </a:cubicBezTo>
                  <a:close/>
                  <a:moveTo>
                    <a:pt x="81" y="55"/>
                  </a:moveTo>
                  <a:cubicBezTo>
                    <a:pt x="81" y="55"/>
                    <a:pt x="81" y="55"/>
                    <a:pt x="81" y="55"/>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grpSp>
      <p:grpSp>
        <p:nvGrpSpPr>
          <p:cNvPr id="16" name="Group 15"/>
          <p:cNvGrpSpPr/>
          <p:nvPr/>
        </p:nvGrpSpPr>
        <p:grpSpPr>
          <a:xfrm>
            <a:off x="9969321" y="1810435"/>
            <a:ext cx="1170748" cy="1170748"/>
            <a:chOff x="10018502" y="2200438"/>
            <a:chExt cx="798223" cy="798223"/>
          </a:xfrm>
        </p:grpSpPr>
        <p:sp>
          <p:nvSpPr>
            <p:cNvPr id="134" name="Rectangle 133"/>
            <p:cNvSpPr/>
            <p:nvPr/>
          </p:nvSpPr>
          <p:spPr>
            <a:xfrm rot="2700000">
              <a:off x="10018502" y="2200438"/>
              <a:ext cx="798223" cy="798223"/>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sp>
          <p:nvSpPr>
            <p:cNvPr id="135" name="Rectangle 134"/>
            <p:cNvSpPr/>
            <p:nvPr/>
          </p:nvSpPr>
          <p:spPr>
            <a:xfrm rot="2700000">
              <a:off x="10110587" y="2292525"/>
              <a:ext cx="614052" cy="614052"/>
            </a:xfrm>
            <a:prstGeom prst="rect">
              <a:avLst/>
            </a:prstGeom>
            <a:gradFill>
              <a:gsLst>
                <a:gs pos="100000">
                  <a:schemeClr val="bg2"/>
                </a:gs>
                <a:gs pos="0">
                  <a:schemeClr val="tx2"/>
                </a:gs>
              </a:gsLst>
              <a:lin ang="5400000" scaled="1"/>
            </a:gradFill>
            <a:ln>
              <a:noFill/>
            </a:ln>
          </p:spPr>
          <p:txBody>
            <a:bodyPr vert="horz" wrap="square" lIns="91440" tIns="45720" rIns="91440" bIns="45720" numCol="1" anchor="t" anchorCtr="0" compatLnSpc="1">
              <a:prstTxWarp prst="textNoShape">
                <a:avLst/>
              </a:prstTxWarp>
            </a:bodyPr>
            <a:lstStyle/>
            <a:p>
              <a:pPr algn="ctr"/>
              <a:endParaRPr lang="en-US" sz="2000">
                <a:solidFill>
                  <a:schemeClr val="tx1"/>
                </a:solidFill>
              </a:endParaRPr>
            </a:p>
          </p:txBody>
        </p:sp>
      </p:grpSp>
      <p:grpSp>
        <p:nvGrpSpPr>
          <p:cNvPr id="124" name="Group 123"/>
          <p:cNvGrpSpPr/>
          <p:nvPr/>
        </p:nvGrpSpPr>
        <p:grpSpPr>
          <a:xfrm>
            <a:off x="9862545" y="3369103"/>
            <a:ext cx="1384300" cy="548177"/>
            <a:chOff x="929805" y="4201624"/>
            <a:chExt cx="1384300" cy="548177"/>
          </a:xfrm>
        </p:grpSpPr>
        <p:sp>
          <p:nvSpPr>
            <p:cNvPr id="125" name="Freeform 11"/>
            <p:cNvSpPr>
              <a:spLocks/>
            </p:cNvSpPr>
            <p:nvPr/>
          </p:nvSpPr>
          <p:spPr bwMode="auto">
            <a:xfrm>
              <a:off x="929805" y="4391026"/>
              <a:ext cx="1384300" cy="358775"/>
            </a:xfrm>
            <a:custGeom>
              <a:avLst/>
              <a:gdLst>
                <a:gd name="T0" fmla="*/ 872 w 872"/>
                <a:gd name="T1" fmla="*/ 0 h 226"/>
                <a:gd name="T2" fmla="*/ 872 w 872"/>
                <a:gd name="T3" fmla="*/ 126 h 226"/>
                <a:gd name="T4" fmla="*/ 655 w 872"/>
                <a:gd name="T5" fmla="*/ 226 h 226"/>
                <a:gd name="T6" fmla="*/ 0 w 872"/>
                <a:gd name="T7" fmla="*/ 226 h 226"/>
                <a:gd name="T8" fmla="*/ 0 w 872"/>
                <a:gd name="T9" fmla="*/ 87 h 226"/>
                <a:gd name="T10" fmla="*/ 872 w 872"/>
                <a:gd name="T11" fmla="*/ 0 h 226"/>
              </a:gdLst>
              <a:ahLst/>
              <a:cxnLst>
                <a:cxn ang="0">
                  <a:pos x="T0" y="T1"/>
                </a:cxn>
                <a:cxn ang="0">
                  <a:pos x="T2" y="T3"/>
                </a:cxn>
                <a:cxn ang="0">
                  <a:pos x="T4" y="T5"/>
                </a:cxn>
                <a:cxn ang="0">
                  <a:pos x="T6" y="T7"/>
                </a:cxn>
                <a:cxn ang="0">
                  <a:pos x="T8" y="T9"/>
                </a:cxn>
                <a:cxn ang="0">
                  <a:pos x="T10" y="T11"/>
                </a:cxn>
              </a:cxnLst>
              <a:rect l="0" t="0" r="r" b="b"/>
              <a:pathLst>
                <a:path w="872" h="226">
                  <a:moveTo>
                    <a:pt x="872" y="0"/>
                  </a:moveTo>
                  <a:lnTo>
                    <a:pt x="872" y="126"/>
                  </a:lnTo>
                  <a:lnTo>
                    <a:pt x="655" y="226"/>
                  </a:lnTo>
                  <a:lnTo>
                    <a:pt x="0" y="226"/>
                  </a:lnTo>
                  <a:lnTo>
                    <a:pt x="0" y="87"/>
                  </a:lnTo>
                  <a:lnTo>
                    <a:pt x="872" y="0"/>
                  </a:lnTo>
                  <a:close/>
                </a:path>
              </a:pathLst>
            </a:custGeom>
            <a:gradFill flip="none" rotWithShape="1">
              <a:gsLst>
                <a:gs pos="100000">
                  <a:srgbClr val="B0F7F4">
                    <a:alpha val="20000"/>
                  </a:srgbClr>
                </a:gs>
                <a:gs pos="0">
                  <a:srgbClr val="B0F7F4">
                    <a:alpha val="0"/>
                  </a:srgbClr>
                </a:gs>
              </a:gsLst>
              <a:lin ang="13500000" scaled="1"/>
              <a:tileRect/>
            </a:gradFill>
            <a:ln>
              <a:noFill/>
            </a:ln>
          </p:spPr>
          <p:txBody>
            <a:bodyPr vert="horz" wrap="square" lIns="91440" tIns="45720" rIns="91440" bIns="45720" numCol="1" anchor="t" anchorCtr="0" compatLnSpc="1">
              <a:prstTxWarp prst="textNoShape">
                <a:avLst/>
              </a:prstTxWarp>
            </a:bodyPr>
            <a:lstStyle/>
            <a:p>
              <a:pPr algn="ctr"/>
              <a:endParaRPr lang="en-US" sz="2000"/>
            </a:p>
          </p:txBody>
        </p:sp>
        <p:grpSp>
          <p:nvGrpSpPr>
            <p:cNvPr id="126" name="Group 4"/>
            <p:cNvGrpSpPr>
              <a:grpSpLocks noChangeAspect="1"/>
            </p:cNvGrpSpPr>
            <p:nvPr/>
          </p:nvGrpSpPr>
          <p:grpSpPr bwMode="auto">
            <a:xfrm>
              <a:off x="929805" y="4201624"/>
              <a:ext cx="1384300" cy="333375"/>
              <a:chOff x="3404" y="2519"/>
              <a:chExt cx="872" cy="210"/>
            </a:xfrm>
          </p:grpSpPr>
          <p:sp>
            <p:nvSpPr>
              <p:cNvPr id="127" name="Freeform 5"/>
              <p:cNvSpPr>
                <a:spLocks/>
              </p:cNvSpPr>
              <p:nvPr/>
            </p:nvSpPr>
            <p:spPr bwMode="auto">
              <a:xfrm>
                <a:off x="3404" y="2519"/>
                <a:ext cx="655" cy="210"/>
              </a:xfrm>
              <a:custGeom>
                <a:avLst/>
                <a:gdLst>
                  <a:gd name="T0" fmla="*/ 107 w 655"/>
                  <a:gd name="T1" fmla="*/ 0 h 210"/>
                  <a:gd name="T2" fmla="*/ 107 w 655"/>
                  <a:gd name="T3" fmla="*/ 93 h 210"/>
                  <a:gd name="T4" fmla="*/ 0 w 655"/>
                  <a:gd name="T5" fmla="*/ 141 h 210"/>
                  <a:gd name="T6" fmla="*/ 0 w 655"/>
                  <a:gd name="T7" fmla="*/ 210 h 210"/>
                  <a:gd name="T8" fmla="*/ 655 w 655"/>
                  <a:gd name="T9" fmla="*/ 210 h 210"/>
                  <a:gd name="T10" fmla="*/ 655 w 655"/>
                  <a:gd name="T11" fmla="*/ 141 h 210"/>
                  <a:gd name="T12" fmla="*/ 107 w 655"/>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655" h="210">
                    <a:moveTo>
                      <a:pt x="107" y="0"/>
                    </a:moveTo>
                    <a:lnTo>
                      <a:pt x="107" y="93"/>
                    </a:lnTo>
                    <a:lnTo>
                      <a:pt x="0" y="141"/>
                    </a:lnTo>
                    <a:lnTo>
                      <a:pt x="0" y="210"/>
                    </a:lnTo>
                    <a:lnTo>
                      <a:pt x="655" y="210"/>
                    </a:lnTo>
                    <a:lnTo>
                      <a:pt x="655" y="141"/>
                    </a:ln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130" name="Freeform 6"/>
              <p:cNvSpPr>
                <a:spLocks/>
              </p:cNvSpPr>
              <p:nvPr/>
            </p:nvSpPr>
            <p:spPr bwMode="auto">
              <a:xfrm>
                <a:off x="3404" y="2519"/>
                <a:ext cx="872" cy="141"/>
              </a:xfrm>
              <a:custGeom>
                <a:avLst/>
                <a:gdLst>
                  <a:gd name="T0" fmla="*/ 107 w 872"/>
                  <a:gd name="T1" fmla="*/ 0 h 141"/>
                  <a:gd name="T2" fmla="*/ 724 w 872"/>
                  <a:gd name="T3" fmla="*/ 0 h 141"/>
                  <a:gd name="T4" fmla="*/ 872 w 872"/>
                  <a:gd name="T5" fmla="*/ 51 h 141"/>
                  <a:gd name="T6" fmla="*/ 655 w 872"/>
                  <a:gd name="T7" fmla="*/ 141 h 141"/>
                  <a:gd name="T8" fmla="*/ 0 w 872"/>
                  <a:gd name="T9" fmla="*/ 141 h 141"/>
                  <a:gd name="T10" fmla="*/ 164 w 872"/>
                  <a:gd name="T11" fmla="*/ 51 h 141"/>
                  <a:gd name="T12" fmla="*/ 107 w 872"/>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872" h="141">
                    <a:moveTo>
                      <a:pt x="107" y="0"/>
                    </a:moveTo>
                    <a:lnTo>
                      <a:pt x="724" y="0"/>
                    </a:lnTo>
                    <a:lnTo>
                      <a:pt x="872" y="51"/>
                    </a:lnTo>
                    <a:lnTo>
                      <a:pt x="655" y="141"/>
                    </a:lnTo>
                    <a:lnTo>
                      <a:pt x="0" y="141"/>
                    </a:lnTo>
                    <a:lnTo>
                      <a:pt x="164" y="51"/>
                    </a:lnTo>
                    <a:lnTo>
                      <a:pt x="107"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sp>
            <p:nvSpPr>
              <p:cNvPr id="133" name="Freeform 7"/>
              <p:cNvSpPr>
                <a:spLocks/>
              </p:cNvSpPr>
              <p:nvPr/>
            </p:nvSpPr>
            <p:spPr bwMode="auto">
              <a:xfrm>
                <a:off x="4059" y="2570"/>
                <a:ext cx="217" cy="159"/>
              </a:xfrm>
              <a:custGeom>
                <a:avLst/>
                <a:gdLst>
                  <a:gd name="T0" fmla="*/ 217 w 217"/>
                  <a:gd name="T1" fmla="*/ 0 h 159"/>
                  <a:gd name="T2" fmla="*/ 217 w 217"/>
                  <a:gd name="T3" fmla="*/ 71 h 159"/>
                  <a:gd name="T4" fmla="*/ 0 w 217"/>
                  <a:gd name="T5" fmla="*/ 159 h 159"/>
                  <a:gd name="T6" fmla="*/ 0 w 217"/>
                  <a:gd name="T7" fmla="*/ 90 h 159"/>
                  <a:gd name="T8" fmla="*/ 217 w 217"/>
                  <a:gd name="T9" fmla="*/ 0 h 159"/>
                </a:gdLst>
                <a:ahLst/>
                <a:cxnLst>
                  <a:cxn ang="0">
                    <a:pos x="T0" y="T1"/>
                  </a:cxn>
                  <a:cxn ang="0">
                    <a:pos x="T2" y="T3"/>
                  </a:cxn>
                  <a:cxn ang="0">
                    <a:pos x="T4" y="T5"/>
                  </a:cxn>
                  <a:cxn ang="0">
                    <a:pos x="T6" y="T7"/>
                  </a:cxn>
                  <a:cxn ang="0">
                    <a:pos x="T8" y="T9"/>
                  </a:cxn>
                </a:cxnLst>
                <a:rect l="0" t="0" r="r" b="b"/>
                <a:pathLst>
                  <a:path w="217" h="159">
                    <a:moveTo>
                      <a:pt x="217" y="0"/>
                    </a:moveTo>
                    <a:lnTo>
                      <a:pt x="217" y="71"/>
                    </a:lnTo>
                    <a:lnTo>
                      <a:pt x="0" y="159"/>
                    </a:lnTo>
                    <a:lnTo>
                      <a:pt x="0" y="90"/>
                    </a:lnTo>
                    <a:lnTo>
                      <a:pt x="21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2400"/>
              </a:p>
            </p:txBody>
          </p:sp>
        </p:grpSp>
      </p:grpSp>
      <p:grpSp>
        <p:nvGrpSpPr>
          <p:cNvPr id="202" name="Google Shape;10592;p58"/>
          <p:cNvGrpSpPr/>
          <p:nvPr/>
        </p:nvGrpSpPr>
        <p:grpSpPr>
          <a:xfrm>
            <a:off x="10306791" y="2121121"/>
            <a:ext cx="495809" cy="494779"/>
            <a:chOff x="5756399" y="2434456"/>
            <a:chExt cx="367925" cy="367161"/>
          </a:xfrm>
          <a:solidFill>
            <a:schemeClr val="bg1"/>
          </a:solidFill>
        </p:grpSpPr>
        <p:sp>
          <p:nvSpPr>
            <p:cNvPr id="203" name="Google Shape;10593;p58"/>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10594;p58"/>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grpFill/>
            <a:ln>
              <a:noFill/>
            </a:ln>
          </p:spPr>
          <p:txBody>
            <a:bodyPr spcFirstLastPara="1" wrap="square" lIns="121900" tIns="121900" rIns="121900" bIns="121900" anchor="ctr" anchorCtr="0">
              <a:noAutofit/>
            </a:bodyPr>
            <a:lstStyle/>
            <a:p>
              <a:endParaRPr sz="2400"/>
            </a:p>
          </p:txBody>
        </p:sp>
        <p:sp>
          <p:nvSpPr>
            <p:cNvPr id="205" name="Google Shape;10595;p58"/>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grpFill/>
            <a:ln>
              <a:noFill/>
            </a:ln>
          </p:spPr>
          <p:txBody>
            <a:bodyPr spcFirstLastPara="1" wrap="square" lIns="121900" tIns="121900" rIns="121900" bIns="121900" anchor="ctr" anchorCtr="0">
              <a:noAutofit/>
            </a:bodyPr>
            <a:lstStyle/>
            <a:p>
              <a:endParaRPr sz="2400"/>
            </a:p>
          </p:txBody>
        </p:sp>
        <p:sp>
          <p:nvSpPr>
            <p:cNvPr id="206" name="Google Shape;10596;p58"/>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grpFill/>
            <a:ln>
              <a:noFill/>
            </a:ln>
          </p:spPr>
          <p:txBody>
            <a:bodyPr spcFirstLastPara="1" wrap="square" lIns="121900" tIns="121900" rIns="121900" bIns="121900" anchor="ctr" anchorCtr="0">
              <a:noAutofit/>
            </a:bodyPr>
            <a:lstStyle/>
            <a:p>
              <a:endParaRPr sz="2400"/>
            </a:p>
          </p:txBody>
        </p:sp>
        <p:sp>
          <p:nvSpPr>
            <p:cNvPr id="207" name="Google Shape;10597;p58"/>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grpFill/>
            <a:ln>
              <a:noFill/>
            </a:ln>
          </p:spPr>
          <p:txBody>
            <a:bodyPr spcFirstLastPara="1" wrap="square" lIns="121900" tIns="121900" rIns="121900" bIns="121900" anchor="ctr" anchorCtr="0">
              <a:noAutofit/>
            </a:bodyPr>
            <a:lstStyle/>
            <a:p>
              <a:endParaRPr sz="2400"/>
            </a:p>
          </p:txBody>
        </p:sp>
        <p:sp>
          <p:nvSpPr>
            <p:cNvPr id="208" name="Google Shape;10598;p58"/>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grpFill/>
            <a:ln>
              <a:noFill/>
            </a:ln>
          </p:spPr>
          <p:txBody>
            <a:bodyPr spcFirstLastPara="1" wrap="square" lIns="121900" tIns="121900" rIns="121900" bIns="121900" anchor="ctr" anchorCtr="0">
              <a:noAutofit/>
            </a:bodyPr>
            <a:lstStyle/>
            <a:p>
              <a:endParaRPr sz="2400"/>
            </a:p>
          </p:txBody>
        </p:sp>
        <p:sp>
          <p:nvSpPr>
            <p:cNvPr id="209" name="Google Shape;10599;p58"/>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6" name="Group 25"/>
          <p:cNvGrpSpPr/>
          <p:nvPr/>
        </p:nvGrpSpPr>
        <p:grpSpPr>
          <a:xfrm>
            <a:off x="438955" y="4000524"/>
            <a:ext cx="2243703" cy="1212659"/>
            <a:chOff x="430329" y="4000524"/>
            <a:chExt cx="2243703" cy="1212659"/>
          </a:xfrm>
        </p:grpSpPr>
        <p:sp>
          <p:nvSpPr>
            <p:cNvPr id="155" name="Text Placeholder 2"/>
            <p:cNvSpPr txBox="1">
              <a:spLocks/>
            </p:cNvSpPr>
            <p:nvPr/>
          </p:nvSpPr>
          <p:spPr>
            <a:xfrm>
              <a:off x="430329" y="4474519"/>
              <a:ext cx="2243703" cy="738664"/>
            </a:xfrm>
            <a:prstGeom prst="rect">
              <a:avLst/>
            </a:prstGeom>
            <a:noFill/>
          </p:spPr>
          <p:txBody>
            <a:bodyPr wrap="square" rtlCol="0">
              <a:spAutoFit/>
            </a:bodyPr>
            <a:lstStyle>
              <a:defPPr>
                <a:defRPr lang="fr-FR"/>
              </a:defPPr>
              <a:lvl1pPr algn="just">
                <a:spcBef>
                  <a:spcPts val="600"/>
                </a:spcBef>
                <a:defRPr sz="1200"/>
              </a:lvl1pPr>
            </a:lstStyle>
            <a:p>
              <a:pPr algn="ctr"/>
              <a:r>
                <a:rPr lang="en-US" sz="1400" dirty="0">
                  <a:solidFill>
                    <a:schemeClr val="tx1">
                      <a:lumMod val="50000"/>
                    </a:schemeClr>
                  </a:solidFill>
                </a:rPr>
                <a:t>Consumer has to </a:t>
              </a:r>
              <a:r>
                <a:rPr lang="en-US" sz="1400" b="1" dirty="0">
                  <a:solidFill>
                    <a:schemeClr val="tx1">
                      <a:lumMod val="50000"/>
                    </a:schemeClr>
                  </a:solidFill>
                </a:rPr>
                <a:t>input the medicine name</a:t>
              </a:r>
              <a:r>
                <a:rPr lang="en-US" sz="1400" dirty="0">
                  <a:solidFill>
                    <a:schemeClr val="tx1">
                      <a:lumMod val="50000"/>
                    </a:schemeClr>
                  </a:solidFill>
                </a:rPr>
                <a:t> in the </a:t>
              </a:r>
              <a:r>
                <a:rPr lang="en-US" sz="1400" dirty="0" smtClean="0">
                  <a:solidFill>
                    <a:schemeClr val="tx1">
                      <a:lumMod val="50000"/>
                    </a:schemeClr>
                  </a:solidFill>
                </a:rPr>
                <a:t>Web </a:t>
              </a:r>
              <a:r>
                <a:rPr lang="en-US" sz="1400" dirty="0">
                  <a:solidFill>
                    <a:schemeClr val="tx1">
                      <a:lumMod val="50000"/>
                    </a:schemeClr>
                  </a:solidFill>
                </a:rPr>
                <a:t>application. </a:t>
              </a:r>
            </a:p>
          </p:txBody>
        </p:sp>
        <p:sp>
          <p:nvSpPr>
            <p:cNvPr id="156" name="TextBox 155"/>
            <p:cNvSpPr txBox="1"/>
            <p:nvPr/>
          </p:nvSpPr>
          <p:spPr>
            <a:xfrm>
              <a:off x="676418" y="4000524"/>
              <a:ext cx="1751524" cy="307777"/>
            </a:xfrm>
            <a:prstGeom prst="rect">
              <a:avLst/>
            </a:prstGeom>
            <a:noFill/>
          </p:spPr>
          <p:txBody>
            <a:bodyPr wrap="square" lIns="0" tIns="0" rIns="0" bIns="0" rtlCol="0" anchor="ctr">
              <a:spAutoFit/>
            </a:bodyPr>
            <a:lstStyle/>
            <a:p>
              <a:pPr algn="ctr"/>
              <a:r>
                <a:rPr lang="cy-GB" sz="2000" b="1" dirty="0" smtClean="0">
                  <a:solidFill>
                    <a:schemeClr val="tx2"/>
                  </a:solidFill>
                  <a:ea typeface="Segoe UI Black" panose="020B0A02040204020203" pitchFamily="34" charset="0"/>
                  <a:cs typeface="Segoe UI Semibold" panose="020B0702040204020203" pitchFamily="34" charset="0"/>
                </a:rPr>
                <a:t>1st Step</a:t>
              </a:r>
              <a:endParaRPr lang="en-US" sz="2000" b="1" dirty="0">
                <a:solidFill>
                  <a:schemeClr val="tx2"/>
                </a:solidFill>
                <a:ea typeface="Segoe UI Black" panose="020B0A02040204020203" pitchFamily="34" charset="0"/>
                <a:cs typeface="Segoe UI Semibold" panose="020B0702040204020203" pitchFamily="34" charset="0"/>
              </a:endParaRPr>
            </a:p>
          </p:txBody>
        </p:sp>
      </p:grpSp>
      <p:sp>
        <p:nvSpPr>
          <p:cNvPr id="157" name="Text Placeholder 2"/>
          <p:cNvSpPr txBox="1">
            <a:spLocks/>
          </p:cNvSpPr>
          <p:nvPr/>
        </p:nvSpPr>
        <p:spPr>
          <a:xfrm>
            <a:off x="3314013" y="4474519"/>
            <a:ext cx="2599298" cy="1815882"/>
          </a:xfrm>
          <a:prstGeom prst="rect">
            <a:avLst/>
          </a:prstGeom>
          <a:noFill/>
        </p:spPr>
        <p:txBody>
          <a:bodyPr wrap="square" rtlCol="0">
            <a:spAutoFit/>
          </a:bodyPr>
          <a:lstStyle>
            <a:defPPr>
              <a:defRPr lang="fr-FR"/>
            </a:defPPr>
            <a:lvl1pPr algn="just">
              <a:spcBef>
                <a:spcPts val="600"/>
              </a:spcBef>
              <a:defRPr sz="1200"/>
            </a:lvl1pPr>
          </a:lstStyle>
          <a:p>
            <a:pPr algn="ctr"/>
            <a:r>
              <a:rPr lang="en-US" sz="1400" dirty="0">
                <a:solidFill>
                  <a:schemeClr val="tx1">
                    <a:lumMod val="50000"/>
                  </a:schemeClr>
                </a:solidFill>
              </a:rPr>
              <a:t>The Application will then </a:t>
            </a:r>
            <a:r>
              <a:rPr lang="en-US" sz="1400" b="1" dirty="0">
                <a:solidFill>
                  <a:schemeClr val="tx1">
                    <a:lumMod val="50000"/>
                  </a:schemeClr>
                </a:solidFill>
              </a:rPr>
              <a:t>retrieve the generic name </a:t>
            </a:r>
            <a:r>
              <a:rPr lang="en-US" sz="1400" b="1" dirty="0" smtClean="0">
                <a:solidFill>
                  <a:schemeClr val="tx1">
                    <a:lumMod val="50000"/>
                  </a:schemeClr>
                </a:solidFill>
              </a:rPr>
              <a:t>and chemical compositions </a:t>
            </a:r>
            <a:r>
              <a:rPr lang="en-US" sz="1400" dirty="0" smtClean="0">
                <a:solidFill>
                  <a:schemeClr val="tx1">
                    <a:lumMod val="50000"/>
                  </a:schemeClr>
                </a:solidFill>
              </a:rPr>
              <a:t>of </a:t>
            </a:r>
            <a:r>
              <a:rPr lang="en-US" sz="1400" dirty="0">
                <a:solidFill>
                  <a:schemeClr val="tx1">
                    <a:lumMod val="50000"/>
                  </a:schemeClr>
                </a:solidFill>
              </a:rPr>
              <a:t>the medicine in the background and will </a:t>
            </a:r>
            <a:r>
              <a:rPr lang="en-US" sz="1400" b="1" dirty="0">
                <a:solidFill>
                  <a:schemeClr val="tx1">
                    <a:lumMod val="50000"/>
                  </a:schemeClr>
                </a:solidFill>
              </a:rPr>
              <a:t>display multiple medicine options </a:t>
            </a:r>
            <a:r>
              <a:rPr lang="en-US" sz="1400" dirty="0">
                <a:solidFill>
                  <a:schemeClr val="tx1">
                    <a:lumMod val="50000"/>
                  </a:schemeClr>
                </a:solidFill>
              </a:rPr>
              <a:t>from different brands along with </a:t>
            </a:r>
            <a:r>
              <a:rPr lang="en-US" sz="1400" dirty="0" smtClean="0">
                <a:solidFill>
                  <a:schemeClr val="tx1">
                    <a:lumMod val="50000"/>
                  </a:schemeClr>
                </a:solidFill>
              </a:rPr>
              <a:t>their price</a:t>
            </a:r>
            <a:r>
              <a:rPr lang="en-US" sz="1400" dirty="0">
                <a:solidFill>
                  <a:schemeClr val="tx1">
                    <a:lumMod val="50000"/>
                  </a:schemeClr>
                </a:solidFill>
              </a:rPr>
              <a:t>.</a:t>
            </a:r>
          </a:p>
        </p:txBody>
      </p:sp>
      <p:sp>
        <p:nvSpPr>
          <p:cNvPr id="158" name="TextBox 157"/>
          <p:cNvSpPr txBox="1"/>
          <p:nvPr/>
        </p:nvSpPr>
        <p:spPr>
          <a:xfrm>
            <a:off x="3657708" y="4000524"/>
            <a:ext cx="1751524" cy="307777"/>
          </a:xfrm>
          <a:prstGeom prst="rect">
            <a:avLst/>
          </a:prstGeom>
          <a:noFill/>
        </p:spPr>
        <p:txBody>
          <a:bodyPr wrap="square" lIns="0" tIns="0" rIns="0" bIns="0" rtlCol="0" anchor="ctr">
            <a:spAutoFit/>
          </a:bodyPr>
          <a:lstStyle/>
          <a:p>
            <a:pPr algn="ctr"/>
            <a:r>
              <a:rPr lang="cy-GB" sz="2000" b="1" dirty="0" smtClean="0">
                <a:solidFill>
                  <a:schemeClr val="tx2"/>
                </a:solidFill>
                <a:ea typeface="Segoe UI Black" panose="020B0A02040204020203" pitchFamily="34" charset="0"/>
                <a:cs typeface="Segoe UI Semibold" panose="020B0702040204020203" pitchFamily="34" charset="0"/>
              </a:rPr>
              <a:t>2nd Step</a:t>
            </a:r>
            <a:endParaRPr lang="en-US" sz="2000" b="1" dirty="0">
              <a:solidFill>
                <a:schemeClr val="tx2"/>
              </a:solidFill>
              <a:ea typeface="Segoe UI Black" panose="020B0A02040204020203" pitchFamily="34" charset="0"/>
              <a:cs typeface="Segoe UI Semibold" panose="020B0702040204020203" pitchFamily="34" charset="0"/>
            </a:endParaRPr>
          </a:p>
        </p:txBody>
      </p:sp>
      <p:sp>
        <p:nvSpPr>
          <p:cNvPr id="159" name="Text Placeholder 2"/>
          <p:cNvSpPr txBox="1">
            <a:spLocks/>
          </p:cNvSpPr>
          <p:nvPr/>
        </p:nvSpPr>
        <p:spPr>
          <a:xfrm>
            <a:off x="6346183" y="4524533"/>
            <a:ext cx="2413951" cy="1600438"/>
          </a:xfrm>
          <a:prstGeom prst="rect">
            <a:avLst/>
          </a:prstGeom>
          <a:noFill/>
        </p:spPr>
        <p:txBody>
          <a:bodyPr wrap="square" rtlCol="0">
            <a:spAutoFit/>
          </a:bodyPr>
          <a:lstStyle>
            <a:defPPr>
              <a:defRPr lang="fr-FR"/>
            </a:defPPr>
            <a:lvl1pPr algn="just">
              <a:spcBef>
                <a:spcPts val="600"/>
              </a:spcBef>
              <a:defRPr sz="1200"/>
            </a:lvl1pPr>
          </a:lstStyle>
          <a:p>
            <a:pPr algn="ctr"/>
            <a:r>
              <a:rPr lang="en-US" sz="1400" dirty="0">
                <a:solidFill>
                  <a:schemeClr val="tx1">
                    <a:lumMod val="50000"/>
                  </a:schemeClr>
                </a:solidFill>
              </a:rPr>
              <a:t>URL link of various online pharmacies will be available in the application through which consumer can buy the medicines online by just </a:t>
            </a:r>
            <a:r>
              <a:rPr lang="en-US" sz="1400" b="1" dirty="0">
                <a:solidFill>
                  <a:schemeClr val="tx1">
                    <a:lumMod val="50000"/>
                  </a:schemeClr>
                </a:solidFill>
              </a:rPr>
              <a:t>clicking on the link post comparing the rates</a:t>
            </a:r>
            <a:r>
              <a:rPr lang="en-US" sz="1400" dirty="0">
                <a:solidFill>
                  <a:schemeClr val="tx1">
                    <a:lumMod val="50000"/>
                  </a:schemeClr>
                </a:solidFill>
              </a:rPr>
              <a:t>.</a:t>
            </a:r>
          </a:p>
        </p:txBody>
      </p:sp>
      <p:sp>
        <p:nvSpPr>
          <p:cNvPr id="160" name="TextBox 159"/>
          <p:cNvSpPr txBox="1"/>
          <p:nvPr/>
        </p:nvSpPr>
        <p:spPr>
          <a:xfrm>
            <a:off x="6677396" y="4000524"/>
            <a:ext cx="1751524" cy="307777"/>
          </a:xfrm>
          <a:prstGeom prst="rect">
            <a:avLst/>
          </a:prstGeom>
          <a:noFill/>
        </p:spPr>
        <p:txBody>
          <a:bodyPr wrap="square" lIns="0" tIns="0" rIns="0" bIns="0" rtlCol="0" anchor="ctr">
            <a:spAutoFit/>
          </a:bodyPr>
          <a:lstStyle/>
          <a:p>
            <a:pPr algn="ctr"/>
            <a:r>
              <a:rPr lang="cy-GB" sz="2000" b="1" dirty="0" smtClean="0">
                <a:solidFill>
                  <a:schemeClr val="tx2"/>
                </a:solidFill>
                <a:ea typeface="Segoe UI Black" panose="020B0A02040204020203" pitchFamily="34" charset="0"/>
                <a:cs typeface="Segoe UI Semibold" panose="020B0702040204020203" pitchFamily="34" charset="0"/>
              </a:rPr>
              <a:t>3rd Step</a:t>
            </a:r>
            <a:endParaRPr lang="en-US" sz="2000" b="1" dirty="0">
              <a:solidFill>
                <a:schemeClr val="tx2"/>
              </a:solidFill>
              <a:ea typeface="Segoe UI Black" panose="020B0A02040204020203" pitchFamily="34" charset="0"/>
              <a:cs typeface="Segoe UI Semibold" panose="020B0702040204020203" pitchFamily="34" charset="0"/>
            </a:endParaRPr>
          </a:p>
        </p:txBody>
      </p:sp>
      <p:grpSp>
        <p:nvGrpSpPr>
          <p:cNvPr id="29" name="Group 28"/>
          <p:cNvGrpSpPr/>
          <p:nvPr/>
        </p:nvGrpSpPr>
        <p:grpSpPr>
          <a:xfrm>
            <a:off x="9356346" y="4000524"/>
            <a:ext cx="2413951" cy="1875662"/>
            <a:chOff x="9347720" y="4000524"/>
            <a:chExt cx="2413951" cy="1875662"/>
          </a:xfrm>
        </p:grpSpPr>
        <p:sp>
          <p:nvSpPr>
            <p:cNvPr id="161" name="Text Placeholder 2"/>
            <p:cNvSpPr txBox="1">
              <a:spLocks/>
            </p:cNvSpPr>
            <p:nvPr/>
          </p:nvSpPr>
          <p:spPr>
            <a:xfrm>
              <a:off x="9347720" y="4491191"/>
              <a:ext cx="2413951" cy="1384995"/>
            </a:xfrm>
            <a:prstGeom prst="rect">
              <a:avLst/>
            </a:prstGeom>
            <a:noFill/>
          </p:spPr>
          <p:txBody>
            <a:bodyPr wrap="square" rtlCol="0">
              <a:spAutoFit/>
            </a:bodyPr>
            <a:lstStyle>
              <a:defPPr>
                <a:defRPr lang="fr-FR"/>
              </a:defPPr>
              <a:lvl1pPr algn="just">
                <a:spcBef>
                  <a:spcPts val="600"/>
                </a:spcBef>
                <a:defRPr sz="1200"/>
              </a:lvl1pPr>
            </a:lstStyle>
            <a:p>
              <a:pPr algn="ctr"/>
              <a:r>
                <a:rPr lang="en-US" sz="1400" b="1" dirty="0">
                  <a:solidFill>
                    <a:schemeClr val="tx1">
                      <a:lumMod val="50000"/>
                    </a:schemeClr>
                  </a:solidFill>
                </a:rPr>
                <a:t>Medicine details along with </a:t>
              </a:r>
              <a:r>
                <a:rPr lang="en-US" sz="1400" b="1" dirty="0" smtClean="0">
                  <a:solidFill>
                    <a:schemeClr val="tx1">
                      <a:lumMod val="50000"/>
                    </a:schemeClr>
                  </a:solidFill>
                </a:rPr>
                <a:t>contact </a:t>
              </a:r>
              <a:r>
                <a:rPr lang="en-US" sz="1400" b="1" dirty="0">
                  <a:solidFill>
                    <a:schemeClr val="tx1">
                      <a:lumMod val="50000"/>
                    </a:schemeClr>
                  </a:solidFill>
                </a:rPr>
                <a:t>details of Generic stores will be displayed </a:t>
              </a:r>
              <a:r>
                <a:rPr lang="en-US" sz="1400" dirty="0">
                  <a:solidFill>
                    <a:schemeClr val="tx1">
                      <a:lumMod val="50000"/>
                    </a:schemeClr>
                  </a:solidFill>
                </a:rPr>
                <a:t>in the application which are located near by to the user.</a:t>
              </a:r>
            </a:p>
          </p:txBody>
        </p:sp>
        <p:sp>
          <p:nvSpPr>
            <p:cNvPr id="162" name="TextBox 161"/>
            <p:cNvSpPr txBox="1"/>
            <p:nvPr/>
          </p:nvSpPr>
          <p:spPr>
            <a:xfrm>
              <a:off x="9678933" y="4000524"/>
              <a:ext cx="1751524" cy="307777"/>
            </a:xfrm>
            <a:prstGeom prst="rect">
              <a:avLst/>
            </a:prstGeom>
            <a:noFill/>
          </p:spPr>
          <p:txBody>
            <a:bodyPr wrap="square" lIns="0" tIns="0" rIns="0" bIns="0" rtlCol="0" anchor="ctr">
              <a:spAutoFit/>
            </a:bodyPr>
            <a:lstStyle/>
            <a:p>
              <a:pPr algn="ctr"/>
              <a:r>
                <a:rPr lang="cy-GB" sz="2000" b="1" dirty="0" smtClean="0">
                  <a:solidFill>
                    <a:schemeClr val="tx2"/>
                  </a:solidFill>
                  <a:ea typeface="Segoe UI Black" panose="020B0A02040204020203" pitchFamily="34" charset="0"/>
                  <a:cs typeface="Segoe UI Semibold" panose="020B0702040204020203" pitchFamily="34" charset="0"/>
                </a:rPr>
                <a:t>4th Step</a:t>
              </a:r>
              <a:endParaRPr lang="en-US" sz="2000" b="1" dirty="0">
                <a:solidFill>
                  <a:schemeClr val="tx2"/>
                </a:solidFill>
                <a:ea typeface="Segoe UI Black" panose="020B0A02040204020203" pitchFamily="34" charset="0"/>
                <a:cs typeface="Segoe UI Semibold" panose="020B0702040204020203" pitchFamily="34" charset="0"/>
              </a:endParaRPr>
            </a:p>
          </p:txBody>
        </p:sp>
      </p:grpSp>
      <p:cxnSp>
        <p:nvCxnSpPr>
          <p:cNvPr id="35" name="Straight Connector 34"/>
          <p:cNvCxnSpPr/>
          <p:nvPr/>
        </p:nvCxnSpPr>
        <p:spPr>
          <a:xfrm>
            <a:off x="426502" y="4392565"/>
            <a:ext cx="226860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3399166" y="4392565"/>
            <a:ext cx="226860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418854" y="4392565"/>
            <a:ext cx="226860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429017" y="4392565"/>
            <a:ext cx="226860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13" name="Picture 2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295" y="6354432"/>
            <a:ext cx="687628" cy="31608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3510453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DE326-5BA3-F54E-A982-3030D29A81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2" t="13256" r="110" b="11918"/>
          <a:stretch/>
        </p:blipFill>
        <p:spPr>
          <a:xfrm>
            <a:off x="0" y="-1"/>
            <a:ext cx="11658600" cy="6228273"/>
          </a:xfrm>
          <a:custGeom>
            <a:avLst/>
            <a:gdLst>
              <a:gd name="connsiteX0" fmla="*/ 0 w 11125200"/>
              <a:gd name="connsiteY0" fmla="*/ 0 h 6248400"/>
              <a:gd name="connsiteX1" fmla="*/ 11125200 w 11125200"/>
              <a:gd name="connsiteY1" fmla="*/ 0 h 6248400"/>
              <a:gd name="connsiteX2" fmla="*/ 11125200 w 11125200"/>
              <a:gd name="connsiteY2" fmla="*/ 5844941 h 6248400"/>
              <a:gd name="connsiteX3" fmla="*/ 10721741 w 11125200"/>
              <a:gd name="connsiteY3" fmla="*/ 6248400 h 6248400"/>
              <a:gd name="connsiteX4" fmla="*/ 403459 w 11125200"/>
              <a:gd name="connsiteY4" fmla="*/ 6248400 h 6248400"/>
              <a:gd name="connsiteX5" fmla="*/ 0 w 11125200"/>
              <a:gd name="connsiteY5" fmla="*/ 5844941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6248400">
                <a:moveTo>
                  <a:pt x="0" y="0"/>
                </a:moveTo>
                <a:lnTo>
                  <a:pt x="11125200" y="0"/>
                </a:lnTo>
                <a:lnTo>
                  <a:pt x="11125200" y="5844941"/>
                </a:lnTo>
                <a:cubicBezTo>
                  <a:pt x="11125200" y="6067765"/>
                  <a:pt x="10944565" y="6248400"/>
                  <a:pt x="10721741" y="6248400"/>
                </a:cubicBezTo>
                <a:lnTo>
                  <a:pt x="403459" y="6248400"/>
                </a:lnTo>
                <a:cubicBezTo>
                  <a:pt x="180635" y="6248400"/>
                  <a:pt x="0" y="6067765"/>
                  <a:pt x="0" y="5844941"/>
                </a:cubicBezTo>
                <a:close/>
              </a:path>
            </a:pathLst>
          </a:custGeom>
        </p:spPr>
      </p:pic>
      <p:sp>
        <p:nvSpPr>
          <p:cNvPr id="8" name="Round Same Side Corner Rectangle 7">
            <a:extLst>
              <a:ext uri="{FF2B5EF4-FFF2-40B4-BE49-F238E27FC236}">
                <a16:creationId xmlns:a16="http://schemas.microsoft.com/office/drawing/2014/main" id="{444D0552-5BE0-0246-A90E-139B72FA0E1B}"/>
              </a:ext>
            </a:extLst>
          </p:cNvPr>
          <p:cNvSpPr/>
          <p:nvPr/>
        </p:nvSpPr>
        <p:spPr>
          <a:xfrm rot="10800000">
            <a:off x="-1070" y="26125"/>
            <a:ext cx="11659670" cy="6228273"/>
          </a:xfrm>
          <a:prstGeom prst="round2SameRect">
            <a:avLst>
              <a:gd name="adj1" fmla="val 6457"/>
              <a:gd name="adj2" fmla="val 0"/>
            </a:avLst>
          </a:prstGeom>
          <a:solidFill>
            <a:schemeClr val="bg1">
              <a:lumMod val="5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C7F5CA34-4A03-6244-8F5F-1519494F0CC9}"/>
              </a:ext>
            </a:extLst>
          </p:cNvPr>
          <p:cNvSpPr txBox="1">
            <a:spLocks/>
          </p:cNvSpPr>
          <p:nvPr/>
        </p:nvSpPr>
        <p:spPr>
          <a:xfrm>
            <a:off x="941274" y="1161768"/>
            <a:ext cx="5178533" cy="553998"/>
          </a:xfrm>
          <a:prstGeom prst="rect">
            <a:avLst/>
          </a:prstGeom>
        </p:spPr>
        <p:txBody>
          <a:bodyPr wrap="square" lIns="0" tIns="0" rIns="0" bIns="0">
            <a:spAutoFit/>
          </a:bodyPr>
          <a:lst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a:lstStyle>
          <a:p>
            <a:r>
              <a:rPr lang="en-US" sz="3600" dirty="0">
                <a:solidFill>
                  <a:schemeClr val="bg1"/>
                </a:solidFill>
                <a:effectLst>
                  <a:outerShdw blurRad="38100" dist="38100" dir="2700000" algn="tl">
                    <a:srgbClr val="000000">
                      <a:alpha val="43137"/>
                    </a:srgbClr>
                  </a:outerShdw>
                </a:effectLst>
              </a:rPr>
              <a:t>TECHNOLOGIES USED</a:t>
            </a:r>
          </a:p>
        </p:txBody>
      </p:sp>
      <p:pic>
        <p:nvPicPr>
          <p:cNvPr id="11" name="Picture 10">
            <a:extLst>
              <a:ext uri="{FF2B5EF4-FFF2-40B4-BE49-F238E27FC236}">
                <a16:creationId xmlns:a16="http://schemas.microsoft.com/office/drawing/2014/main" id="{446CFEE2-09E4-164D-9E3B-FF33E6877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7725" y="1321564"/>
            <a:ext cx="5234275" cy="3923036"/>
          </a:xfrm>
          <a:custGeom>
            <a:avLst/>
            <a:gdLst>
              <a:gd name="connsiteX0" fmla="*/ 733661 w 5661274"/>
              <a:gd name="connsiteY0" fmla="*/ 0 h 4401879"/>
              <a:gd name="connsiteX1" fmla="*/ 5661274 w 5661274"/>
              <a:gd name="connsiteY1" fmla="*/ 0 h 4401879"/>
              <a:gd name="connsiteX2" fmla="*/ 5661274 w 5661274"/>
              <a:gd name="connsiteY2" fmla="*/ 4401879 h 4401879"/>
              <a:gd name="connsiteX3" fmla="*/ 733661 w 5661274"/>
              <a:gd name="connsiteY3" fmla="*/ 4401879 h 4401879"/>
              <a:gd name="connsiteX4" fmla="*/ 0 w 5661274"/>
              <a:gd name="connsiteY4" fmla="*/ 3668218 h 4401879"/>
              <a:gd name="connsiteX5" fmla="*/ 0 w 5661274"/>
              <a:gd name="connsiteY5" fmla="*/ 733661 h 4401879"/>
              <a:gd name="connsiteX6" fmla="*/ 733661 w 5661274"/>
              <a:gd name="connsiteY6" fmla="*/ 0 h 440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1274" h="4401879">
                <a:moveTo>
                  <a:pt x="733661" y="0"/>
                </a:moveTo>
                <a:lnTo>
                  <a:pt x="5661274" y="0"/>
                </a:lnTo>
                <a:lnTo>
                  <a:pt x="5661274" y="4401879"/>
                </a:lnTo>
                <a:lnTo>
                  <a:pt x="733661" y="4401879"/>
                </a:lnTo>
                <a:cubicBezTo>
                  <a:pt x="328471" y="4401879"/>
                  <a:pt x="0" y="4073408"/>
                  <a:pt x="0" y="3668218"/>
                </a:cubicBezTo>
                <a:lnTo>
                  <a:pt x="0" y="733661"/>
                </a:lnTo>
                <a:cubicBezTo>
                  <a:pt x="0" y="328471"/>
                  <a:pt x="328471" y="0"/>
                  <a:pt x="733661" y="0"/>
                </a:cubicBezTo>
                <a:close/>
              </a:path>
            </a:pathLst>
          </a:custGeom>
        </p:spPr>
      </p:pic>
      <p:cxnSp>
        <p:nvCxnSpPr>
          <p:cNvPr id="20" name="Straight Arrow Connector 19">
            <a:extLst>
              <a:ext uri="{FF2B5EF4-FFF2-40B4-BE49-F238E27FC236}">
                <a16:creationId xmlns:a16="http://schemas.microsoft.com/office/drawing/2014/main" id="{0E118F14-602F-9848-AA8A-4AC1D5CD4BA4}"/>
              </a:ext>
            </a:extLst>
          </p:cNvPr>
          <p:cNvCxnSpPr>
            <a:cxnSpLocks/>
          </p:cNvCxnSpPr>
          <p:nvPr/>
        </p:nvCxnSpPr>
        <p:spPr>
          <a:xfrm flipH="1">
            <a:off x="0" y="1896847"/>
            <a:ext cx="5924781" cy="0"/>
          </a:xfrm>
          <a:prstGeom prst="straightConnector1">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6EF732A-ED55-834E-B191-790C7DB27887}"/>
              </a:ext>
            </a:extLst>
          </p:cNvPr>
          <p:cNvSpPr/>
          <p:nvPr/>
        </p:nvSpPr>
        <p:spPr>
          <a:xfrm>
            <a:off x="508754" y="2195135"/>
            <a:ext cx="609643" cy="609643"/>
          </a:xfrm>
          <a:prstGeom prst="ellipse">
            <a:avLst/>
          </a:prstGeom>
          <a:gradFill flip="none" rotWithShape="1">
            <a:gsLst>
              <a:gs pos="0">
                <a:schemeClr val="tx2"/>
              </a:gs>
              <a:gs pos="100000">
                <a:schemeClr val="bg2"/>
              </a:gs>
            </a:gsLst>
            <a:lin ang="2700000" scaled="1"/>
            <a:tileRect/>
          </a:gra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BC7CAC47-30E5-2B40-9235-F0C299777190}"/>
              </a:ext>
            </a:extLst>
          </p:cNvPr>
          <p:cNvSpPr txBox="1">
            <a:spLocks/>
          </p:cNvSpPr>
          <p:nvPr/>
        </p:nvSpPr>
        <p:spPr>
          <a:xfrm>
            <a:off x="1236982" y="2403007"/>
            <a:ext cx="1838995" cy="1938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dirty="0" smtClean="0">
                <a:solidFill>
                  <a:schemeClr val="bg1"/>
                </a:solidFill>
                <a:effectLst>
                  <a:outerShdw blurRad="38100" dist="38100" dir="2700000" algn="tl">
                    <a:srgbClr val="000000">
                      <a:alpha val="43137"/>
                    </a:srgbClr>
                  </a:outerShdw>
                </a:effectLst>
                <a:latin typeface="+mn-lt"/>
                <a:cs typeface="Segoe UI" panose="020B0502040204020203" pitchFamily="34" charset="0"/>
              </a:rPr>
              <a:t>AARI</a:t>
            </a:r>
            <a:endParaRPr lang="en-US" sz="1400" dirty="0">
              <a:solidFill>
                <a:schemeClr val="bg1"/>
              </a:solidFill>
              <a:effectLst>
                <a:outerShdw blurRad="38100" dist="38100" dir="2700000" algn="tl">
                  <a:srgbClr val="000000">
                    <a:alpha val="43137"/>
                  </a:srgbClr>
                </a:outerShdw>
              </a:effectLst>
              <a:latin typeface="+mn-lt"/>
              <a:cs typeface="Segoe UI" panose="020B0502040204020203" pitchFamily="34" charset="0"/>
            </a:endParaRPr>
          </a:p>
        </p:txBody>
      </p:sp>
      <p:sp>
        <p:nvSpPr>
          <p:cNvPr id="14" name="Oval 13">
            <a:extLst>
              <a:ext uri="{FF2B5EF4-FFF2-40B4-BE49-F238E27FC236}">
                <a16:creationId xmlns:a16="http://schemas.microsoft.com/office/drawing/2014/main" id="{CD624735-D31D-9F45-8850-0A83EB648B04}"/>
              </a:ext>
            </a:extLst>
          </p:cNvPr>
          <p:cNvSpPr/>
          <p:nvPr/>
        </p:nvSpPr>
        <p:spPr>
          <a:xfrm>
            <a:off x="508754" y="4159830"/>
            <a:ext cx="609643" cy="609643"/>
          </a:xfrm>
          <a:prstGeom prst="ellipse">
            <a:avLst/>
          </a:prstGeom>
          <a:gradFill flip="none" rotWithShape="1">
            <a:gsLst>
              <a:gs pos="0">
                <a:schemeClr val="tx2"/>
              </a:gs>
              <a:gs pos="100000">
                <a:schemeClr val="bg2"/>
              </a:gs>
            </a:gsLst>
            <a:lin ang="2700000" scaled="1"/>
            <a:tileRect/>
          </a:gra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B1E54BF2-669F-B74C-831A-1B9CE0997317}"/>
              </a:ext>
            </a:extLst>
          </p:cNvPr>
          <p:cNvSpPr txBox="1">
            <a:spLocks/>
          </p:cNvSpPr>
          <p:nvPr/>
        </p:nvSpPr>
        <p:spPr>
          <a:xfrm>
            <a:off x="1236982" y="4367702"/>
            <a:ext cx="1526703" cy="1938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dirty="0" smtClean="0">
                <a:solidFill>
                  <a:schemeClr val="bg1"/>
                </a:solidFill>
                <a:effectLst>
                  <a:outerShdw blurRad="38100" dist="38100" dir="2700000" algn="tl">
                    <a:srgbClr val="000000">
                      <a:alpha val="43137"/>
                    </a:srgbClr>
                  </a:outerShdw>
                </a:effectLst>
                <a:latin typeface="+mn-lt"/>
                <a:cs typeface="Segoe UI" panose="020B0502040204020203" pitchFamily="34" charset="0"/>
              </a:rPr>
              <a:t>REST API</a:t>
            </a:r>
            <a:endParaRPr lang="en-US" sz="1400" dirty="0">
              <a:solidFill>
                <a:schemeClr val="bg1"/>
              </a:solidFill>
              <a:effectLst>
                <a:outerShdw blurRad="38100" dist="38100" dir="2700000" algn="tl">
                  <a:srgbClr val="000000">
                    <a:alpha val="43137"/>
                  </a:srgbClr>
                </a:outerShdw>
              </a:effectLst>
              <a:latin typeface="+mn-lt"/>
              <a:cs typeface="Segoe UI" panose="020B0502040204020203" pitchFamily="34" charset="0"/>
            </a:endParaRPr>
          </a:p>
        </p:txBody>
      </p:sp>
      <p:sp>
        <p:nvSpPr>
          <p:cNvPr id="16" name="Oval 15">
            <a:extLst>
              <a:ext uri="{FF2B5EF4-FFF2-40B4-BE49-F238E27FC236}">
                <a16:creationId xmlns:a16="http://schemas.microsoft.com/office/drawing/2014/main" id="{4B15976F-0AC8-774C-BA10-9B593F4B7F08}"/>
              </a:ext>
            </a:extLst>
          </p:cNvPr>
          <p:cNvSpPr/>
          <p:nvPr/>
        </p:nvSpPr>
        <p:spPr>
          <a:xfrm>
            <a:off x="3669850" y="2195135"/>
            <a:ext cx="609643" cy="609643"/>
          </a:xfrm>
          <a:prstGeom prst="ellipse">
            <a:avLst/>
          </a:prstGeom>
          <a:gradFill flip="none" rotWithShape="1">
            <a:gsLst>
              <a:gs pos="0">
                <a:schemeClr val="tx2"/>
              </a:gs>
              <a:gs pos="100000">
                <a:schemeClr val="bg2"/>
              </a:gs>
            </a:gsLst>
            <a:lin ang="2700000" scaled="1"/>
            <a:tileRect/>
          </a:gra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
            <a:extLst>
              <a:ext uri="{FF2B5EF4-FFF2-40B4-BE49-F238E27FC236}">
                <a16:creationId xmlns:a16="http://schemas.microsoft.com/office/drawing/2014/main" id="{B71435BB-24E5-BE4C-B1E2-709036BFA096}"/>
              </a:ext>
            </a:extLst>
          </p:cNvPr>
          <p:cNvSpPr txBox="1">
            <a:spLocks/>
          </p:cNvSpPr>
          <p:nvPr/>
        </p:nvSpPr>
        <p:spPr>
          <a:xfrm>
            <a:off x="4398078" y="2403007"/>
            <a:ext cx="2099027" cy="193899"/>
          </a:xfrm>
          <a:prstGeom prst="rect">
            <a:avLst/>
          </a:prstGeom>
        </p:spPr>
        <p:txBody>
          <a:bodyPr vert="horz" wrap="square" lIns="0" tIns="0" rIns="0" bIns="0" rtlCol="0" anchor="ctr">
            <a:spAutoFit/>
          </a:bodyPr>
          <a:lstStyle>
            <a:defPPr>
              <a:defRPr lang="fr-FR"/>
            </a:defPPr>
            <a:lvl1pPr>
              <a:lnSpc>
                <a:spcPct val="90000"/>
              </a:lnSpc>
              <a:spcBef>
                <a:spcPct val="0"/>
              </a:spcBef>
              <a:buNone/>
              <a:defRPr sz="1400" b="1">
                <a:solidFill>
                  <a:schemeClr val="bg1"/>
                </a:solidFill>
                <a:ea typeface="+mj-ea"/>
                <a:cs typeface="Segoe UI" panose="020B0502040204020203" pitchFamily="34" charset="0"/>
              </a:defRPr>
            </a:lvl1pPr>
          </a:lstStyle>
          <a:p>
            <a:r>
              <a:rPr lang="en-US" dirty="0" smtClean="0">
                <a:effectLst>
                  <a:outerShdw blurRad="38100" dist="38100" dir="2700000" algn="tl">
                    <a:srgbClr val="000000">
                      <a:alpha val="43137"/>
                    </a:srgbClr>
                  </a:outerShdw>
                </a:effectLst>
              </a:rPr>
              <a:t>AA BOT/Control Room</a:t>
            </a:r>
            <a:endParaRPr lang="en-US" dirty="0">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66C79C4-079C-4244-AF03-237A1C5EB615}"/>
              </a:ext>
            </a:extLst>
          </p:cNvPr>
          <p:cNvSpPr/>
          <p:nvPr/>
        </p:nvSpPr>
        <p:spPr>
          <a:xfrm>
            <a:off x="3669850" y="4159830"/>
            <a:ext cx="609643" cy="609643"/>
          </a:xfrm>
          <a:prstGeom prst="ellipse">
            <a:avLst/>
          </a:prstGeom>
          <a:gradFill flip="none" rotWithShape="1">
            <a:gsLst>
              <a:gs pos="0">
                <a:schemeClr val="tx2"/>
              </a:gs>
              <a:gs pos="100000">
                <a:schemeClr val="bg2"/>
              </a:gs>
            </a:gsLst>
            <a:lin ang="2700000" scaled="1"/>
            <a:tileRect/>
          </a:gra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9FC979B5-68A6-0F4B-9E5F-041051F08FB0}"/>
              </a:ext>
            </a:extLst>
          </p:cNvPr>
          <p:cNvSpPr txBox="1">
            <a:spLocks/>
          </p:cNvSpPr>
          <p:nvPr/>
        </p:nvSpPr>
        <p:spPr>
          <a:xfrm>
            <a:off x="4398078" y="4367702"/>
            <a:ext cx="1526703" cy="1938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dirty="0">
                <a:solidFill>
                  <a:schemeClr val="bg1"/>
                </a:solidFill>
                <a:effectLst>
                  <a:outerShdw blurRad="38100" dist="38100" dir="2700000" algn="tl">
                    <a:srgbClr val="000000">
                      <a:alpha val="43137"/>
                    </a:srgbClr>
                  </a:outerShdw>
                </a:effectLst>
                <a:latin typeface="+mn-lt"/>
                <a:cs typeface="Segoe UI" panose="020B0502040204020203" pitchFamily="34" charset="0"/>
              </a:rPr>
              <a:t>SQL DATABASE</a:t>
            </a:r>
          </a:p>
        </p:txBody>
      </p:sp>
      <p:sp>
        <p:nvSpPr>
          <p:cNvPr id="21" name="Freeform 456">
            <a:extLst>
              <a:ext uri="{FF2B5EF4-FFF2-40B4-BE49-F238E27FC236}">
                <a16:creationId xmlns:a16="http://schemas.microsoft.com/office/drawing/2014/main" id="{AAF67CD2-9A6C-F74C-809E-AEA1DBEE153E}"/>
              </a:ext>
            </a:extLst>
          </p:cNvPr>
          <p:cNvSpPr>
            <a:spLocks/>
          </p:cNvSpPr>
          <p:nvPr/>
        </p:nvSpPr>
        <p:spPr bwMode="auto">
          <a:xfrm>
            <a:off x="702898" y="2363111"/>
            <a:ext cx="238376" cy="273691"/>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456">
            <a:extLst>
              <a:ext uri="{FF2B5EF4-FFF2-40B4-BE49-F238E27FC236}">
                <a16:creationId xmlns:a16="http://schemas.microsoft.com/office/drawing/2014/main" id="{F754834B-6B37-1D4B-9928-FEFB8FECED3D}"/>
              </a:ext>
            </a:extLst>
          </p:cNvPr>
          <p:cNvSpPr>
            <a:spLocks/>
          </p:cNvSpPr>
          <p:nvPr/>
        </p:nvSpPr>
        <p:spPr bwMode="auto">
          <a:xfrm>
            <a:off x="702898" y="4327806"/>
            <a:ext cx="238376" cy="273691"/>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456">
            <a:extLst>
              <a:ext uri="{FF2B5EF4-FFF2-40B4-BE49-F238E27FC236}">
                <a16:creationId xmlns:a16="http://schemas.microsoft.com/office/drawing/2014/main" id="{12E50333-5CA0-5A4F-886A-FD4ECC19230C}"/>
              </a:ext>
            </a:extLst>
          </p:cNvPr>
          <p:cNvSpPr>
            <a:spLocks/>
          </p:cNvSpPr>
          <p:nvPr/>
        </p:nvSpPr>
        <p:spPr bwMode="auto">
          <a:xfrm>
            <a:off x="3863994" y="2363111"/>
            <a:ext cx="238376" cy="273691"/>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456">
            <a:extLst>
              <a:ext uri="{FF2B5EF4-FFF2-40B4-BE49-F238E27FC236}">
                <a16:creationId xmlns:a16="http://schemas.microsoft.com/office/drawing/2014/main" id="{8987477D-D8E2-7844-971F-247F4BE03944}"/>
              </a:ext>
            </a:extLst>
          </p:cNvPr>
          <p:cNvSpPr>
            <a:spLocks/>
          </p:cNvSpPr>
          <p:nvPr/>
        </p:nvSpPr>
        <p:spPr bwMode="auto">
          <a:xfrm>
            <a:off x="3863994" y="4327806"/>
            <a:ext cx="238376" cy="273691"/>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Espace réservé du texte 8"/>
          <p:cNvSpPr txBox="1">
            <a:spLocks/>
          </p:cNvSpPr>
          <p:nvPr/>
        </p:nvSpPr>
        <p:spPr>
          <a:xfrm>
            <a:off x="1236982" y="2741998"/>
            <a:ext cx="2176829" cy="974154"/>
          </a:xfrm>
          <a:prstGeom prst="rect">
            <a:avLst/>
          </a:prstGeom>
        </p:spPr>
        <p:txBody>
          <a:bodyPr vert="horz" lIns="0" tIns="0" rIns="0" bIns="0" rtlCol="0">
            <a:noAutofit/>
          </a:bodyPr>
          <a:lstStyle>
            <a:defPPr>
              <a:defRPr lang="fr-FR"/>
            </a:defPPr>
            <a:lvl1pPr indent="0" algn="just">
              <a:lnSpc>
                <a:spcPct val="100000"/>
              </a:lnSpc>
              <a:spcBef>
                <a:spcPts val="600"/>
              </a:spcBef>
              <a:buClr>
                <a:schemeClr val="tx2"/>
              </a:buClr>
              <a:buSzPct val="60000"/>
              <a:buFontTx/>
              <a:buNone/>
              <a:defRPr sz="1050" b="0">
                <a:solidFill>
                  <a:schemeClr val="bg1"/>
                </a:solidFill>
              </a:defRPr>
            </a:lvl1pPr>
            <a:lvl2pPr marL="625475" indent="-269875">
              <a:lnSpc>
                <a:spcPct val="100000"/>
              </a:lnSpc>
              <a:spcBef>
                <a:spcPts val="600"/>
              </a:spcBef>
              <a:buClr>
                <a:schemeClr val="tx1">
                  <a:lumMod val="60000"/>
                  <a:lumOff val="40000"/>
                </a:schemeClr>
              </a:buClr>
              <a:buSzPct val="40000"/>
              <a:buFontTx/>
              <a:buBlip>
                <a:blip r:embed="rId4"/>
              </a:buBlip>
            </a:lvl2pPr>
            <a:lvl3pPr marL="719138" indent="0">
              <a:lnSpc>
                <a:spcPct val="100000"/>
              </a:lnSpc>
              <a:spcBef>
                <a:spcPts val="600"/>
              </a:spcBef>
              <a:buFont typeface="Arial" panose="020B0604020202020204" pitchFamily="34" charset="0"/>
              <a:buNone/>
              <a:defRPr sz="1400"/>
            </a:lvl3pPr>
            <a:lvl4pPr marL="893763" indent="0">
              <a:lnSpc>
                <a:spcPct val="100000"/>
              </a:lnSpc>
              <a:spcBef>
                <a:spcPts val="600"/>
              </a:spcBef>
              <a:buFont typeface="Arial" panose="020B0604020202020204" pitchFamily="34" charset="0"/>
              <a:buNone/>
              <a:defRPr sz="1200"/>
            </a:lvl4pPr>
            <a:lvl5pPr marL="198000" indent="0">
              <a:lnSpc>
                <a:spcPct val="100000"/>
              </a:lnSpc>
              <a:spcBef>
                <a:spcPts val="500"/>
              </a:spcBef>
              <a:buFont typeface="Arial" panose="020B0604020202020204" pitchFamily="34" charset="0"/>
              <a:buNone/>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100" dirty="0"/>
              <a:t>A </a:t>
            </a:r>
            <a:r>
              <a:rPr lang="en-US" sz="1100" dirty="0" smtClean="0"/>
              <a:t>web application has been designed to </a:t>
            </a:r>
            <a:r>
              <a:rPr lang="en-US" sz="1100" dirty="0"/>
              <a:t>input the name of the drug </a:t>
            </a:r>
            <a:r>
              <a:rPr lang="en-US" sz="1100" dirty="0" smtClean="0"/>
              <a:t>along with Salt, prescribed </a:t>
            </a:r>
            <a:r>
              <a:rPr lang="en-US" sz="1100" dirty="0"/>
              <a:t>by the doctor. The </a:t>
            </a:r>
            <a:r>
              <a:rPr lang="en-US" sz="1100" dirty="0" smtClean="0"/>
              <a:t>application further displays </a:t>
            </a:r>
            <a:r>
              <a:rPr lang="en-US" sz="1100" dirty="0"/>
              <a:t>the details of same drug from other brands. </a:t>
            </a:r>
          </a:p>
        </p:txBody>
      </p:sp>
      <p:sp>
        <p:nvSpPr>
          <p:cNvPr id="28" name="Espace réservé du texte 10"/>
          <p:cNvSpPr txBox="1">
            <a:spLocks/>
          </p:cNvSpPr>
          <p:nvPr/>
        </p:nvSpPr>
        <p:spPr>
          <a:xfrm>
            <a:off x="1236982" y="4699515"/>
            <a:ext cx="2106630" cy="1090169"/>
          </a:xfrm>
          <a:prstGeom prst="rect">
            <a:avLst/>
          </a:prstGeom>
        </p:spPr>
        <p:txBody>
          <a:bodyPr vert="horz" lIns="0" tIns="0" rIns="0" bIns="0" rtlCol="0">
            <a:noAutofit/>
          </a:bodyPr>
          <a:lstStyle>
            <a:defPPr>
              <a:defRPr lang="fr-FR"/>
            </a:defPPr>
            <a:lvl1pPr indent="0" algn="just">
              <a:lnSpc>
                <a:spcPct val="100000"/>
              </a:lnSpc>
              <a:spcBef>
                <a:spcPts val="600"/>
              </a:spcBef>
              <a:buClr>
                <a:schemeClr val="tx2"/>
              </a:buClr>
              <a:buSzPct val="60000"/>
              <a:buFontTx/>
              <a:buNone/>
              <a:defRPr sz="1050" b="0">
                <a:solidFill>
                  <a:schemeClr val="bg1"/>
                </a:solidFill>
              </a:defRPr>
            </a:lvl1pPr>
            <a:lvl2pPr marL="625475" indent="-269875">
              <a:lnSpc>
                <a:spcPct val="100000"/>
              </a:lnSpc>
              <a:spcBef>
                <a:spcPts val="600"/>
              </a:spcBef>
              <a:buClr>
                <a:schemeClr val="tx1">
                  <a:lumMod val="60000"/>
                  <a:lumOff val="40000"/>
                </a:schemeClr>
              </a:buClr>
              <a:buSzPct val="40000"/>
              <a:buFontTx/>
              <a:buBlip>
                <a:blip r:embed="rId4"/>
              </a:buBlip>
            </a:lvl2pPr>
            <a:lvl3pPr marL="719138" indent="0">
              <a:lnSpc>
                <a:spcPct val="100000"/>
              </a:lnSpc>
              <a:spcBef>
                <a:spcPts val="600"/>
              </a:spcBef>
              <a:buFont typeface="Arial" panose="020B0604020202020204" pitchFamily="34" charset="0"/>
              <a:buNone/>
              <a:defRPr sz="1400"/>
            </a:lvl3pPr>
            <a:lvl4pPr marL="893763" indent="0">
              <a:lnSpc>
                <a:spcPct val="100000"/>
              </a:lnSpc>
              <a:spcBef>
                <a:spcPts val="600"/>
              </a:spcBef>
              <a:buFont typeface="Arial" panose="020B0604020202020204" pitchFamily="34" charset="0"/>
              <a:buNone/>
              <a:defRPr sz="1200"/>
            </a:lvl4pPr>
            <a:lvl5pPr marL="198000" indent="0">
              <a:lnSpc>
                <a:spcPct val="100000"/>
              </a:lnSpc>
              <a:spcBef>
                <a:spcPts val="500"/>
              </a:spcBef>
              <a:buFont typeface="Arial" panose="020B0604020202020204" pitchFamily="34" charset="0"/>
              <a:buNone/>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sz="1100" dirty="0"/>
              <a:t>Rest API </a:t>
            </a:r>
            <a:r>
              <a:rPr lang="en-IN" sz="1100" dirty="0" smtClean="0"/>
              <a:t>has been </a:t>
            </a:r>
            <a:r>
              <a:rPr lang="en-IN" sz="1100" dirty="0"/>
              <a:t>used to fetch data from different sources which </a:t>
            </a:r>
            <a:r>
              <a:rPr lang="en-IN" sz="1100" dirty="0" smtClean="0"/>
              <a:t>extracts </a:t>
            </a:r>
            <a:r>
              <a:rPr lang="en-IN" sz="1100" dirty="0"/>
              <a:t>the drug details along with the pricing and URL link from where consumers can buy the medicines online.</a:t>
            </a:r>
          </a:p>
          <a:p>
            <a:endParaRPr lang="fr-FR" sz="1100" dirty="0"/>
          </a:p>
        </p:txBody>
      </p:sp>
      <p:sp>
        <p:nvSpPr>
          <p:cNvPr id="29" name="Espace réservé du texte 12"/>
          <p:cNvSpPr txBox="1">
            <a:spLocks/>
          </p:cNvSpPr>
          <p:nvPr/>
        </p:nvSpPr>
        <p:spPr>
          <a:xfrm>
            <a:off x="4398078" y="4699515"/>
            <a:ext cx="2106630" cy="761207"/>
          </a:xfrm>
          <a:prstGeom prst="rect">
            <a:avLst/>
          </a:prstGeom>
        </p:spPr>
        <p:txBody>
          <a:bodyPr vert="horz" lIns="0" tIns="0" rIns="0" bIns="0" rtlCol="0">
            <a:noAutofit/>
          </a:bodyPr>
          <a:lstStyle>
            <a:defPPr>
              <a:defRPr lang="fr-FR"/>
            </a:defPPr>
            <a:lvl1pPr indent="0" algn="just">
              <a:lnSpc>
                <a:spcPct val="100000"/>
              </a:lnSpc>
              <a:spcBef>
                <a:spcPts val="600"/>
              </a:spcBef>
              <a:buClr>
                <a:schemeClr val="tx2"/>
              </a:buClr>
              <a:buSzPct val="60000"/>
              <a:buFontTx/>
              <a:buNone/>
              <a:defRPr sz="1050" b="0">
                <a:solidFill>
                  <a:schemeClr val="bg1"/>
                </a:solidFill>
              </a:defRPr>
            </a:lvl1pPr>
            <a:lvl2pPr marL="625475" indent="-269875">
              <a:lnSpc>
                <a:spcPct val="100000"/>
              </a:lnSpc>
              <a:spcBef>
                <a:spcPts val="600"/>
              </a:spcBef>
              <a:buClr>
                <a:schemeClr val="tx1">
                  <a:lumMod val="60000"/>
                  <a:lumOff val="40000"/>
                </a:schemeClr>
              </a:buClr>
              <a:buSzPct val="40000"/>
              <a:buFontTx/>
              <a:buBlip>
                <a:blip r:embed="rId4"/>
              </a:buBlip>
            </a:lvl2pPr>
            <a:lvl3pPr marL="719138" indent="0">
              <a:lnSpc>
                <a:spcPct val="100000"/>
              </a:lnSpc>
              <a:spcBef>
                <a:spcPts val="600"/>
              </a:spcBef>
              <a:buFont typeface="Arial" panose="020B0604020202020204" pitchFamily="34" charset="0"/>
              <a:buNone/>
              <a:defRPr sz="1400"/>
            </a:lvl3pPr>
            <a:lvl4pPr marL="893763" indent="0">
              <a:lnSpc>
                <a:spcPct val="100000"/>
              </a:lnSpc>
              <a:spcBef>
                <a:spcPts val="600"/>
              </a:spcBef>
              <a:buFont typeface="Arial" panose="020B0604020202020204" pitchFamily="34" charset="0"/>
              <a:buNone/>
              <a:defRPr sz="1200"/>
            </a:lvl4pPr>
            <a:lvl5pPr marL="198000" indent="0">
              <a:lnSpc>
                <a:spcPct val="100000"/>
              </a:lnSpc>
              <a:spcBef>
                <a:spcPts val="500"/>
              </a:spcBef>
              <a:buFont typeface="Arial" panose="020B0604020202020204" pitchFamily="34" charset="0"/>
              <a:buNone/>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100" dirty="0"/>
              <a:t>SQL database </a:t>
            </a:r>
            <a:r>
              <a:rPr lang="en-US" sz="1100" dirty="0" smtClean="0"/>
              <a:t>has been integrated </a:t>
            </a:r>
            <a:r>
              <a:rPr lang="en-US" sz="1100" dirty="0"/>
              <a:t>with </a:t>
            </a:r>
            <a:r>
              <a:rPr lang="en-US" sz="1100" dirty="0" smtClean="0"/>
              <a:t>UiPath </a:t>
            </a:r>
            <a:r>
              <a:rPr lang="en-US" sz="1100" dirty="0"/>
              <a:t>Platform and </a:t>
            </a:r>
            <a:r>
              <a:rPr lang="en-US" sz="1100" dirty="0" smtClean="0"/>
              <a:t>is used </a:t>
            </a:r>
            <a:r>
              <a:rPr lang="en-US" sz="1100" dirty="0"/>
              <a:t>to store the drug details along with their Generic name.</a:t>
            </a:r>
          </a:p>
        </p:txBody>
      </p:sp>
      <p:sp>
        <p:nvSpPr>
          <p:cNvPr id="30" name="Espace réservé du texte 14"/>
          <p:cNvSpPr txBox="1">
            <a:spLocks/>
          </p:cNvSpPr>
          <p:nvPr/>
        </p:nvSpPr>
        <p:spPr>
          <a:xfrm>
            <a:off x="4390038" y="2741998"/>
            <a:ext cx="2107067" cy="1030211"/>
          </a:xfrm>
          <a:prstGeom prst="rect">
            <a:avLst/>
          </a:prstGeom>
        </p:spPr>
        <p:txBody>
          <a:bodyPr vert="horz" lIns="0" tIns="0" rIns="0" bIns="0" rtlCol="0">
            <a:noAutofit/>
          </a:bodyPr>
          <a:lstStyle>
            <a:defPPr>
              <a:defRPr lang="fr-FR"/>
            </a:defPPr>
            <a:lvl1pPr indent="0" algn="just">
              <a:lnSpc>
                <a:spcPct val="100000"/>
              </a:lnSpc>
              <a:spcBef>
                <a:spcPts val="600"/>
              </a:spcBef>
              <a:buClr>
                <a:schemeClr val="tx2"/>
              </a:buClr>
              <a:buSzPct val="60000"/>
              <a:buFontTx/>
              <a:buNone/>
              <a:defRPr sz="1050" b="0">
                <a:solidFill>
                  <a:schemeClr val="bg1"/>
                </a:solidFill>
              </a:defRPr>
            </a:lvl1pPr>
            <a:lvl2pPr marL="625475" indent="-269875">
              <a:lnSpc>
                <a:spcPct val="100000"/>
              </a:lnSpc>
              <a:spcBef>
                <a:spcPts val="600"/>
              </a:spcBef>
              <a:buClr>
                <a:schemeClr val="tx1">
                  <a:lumMod val="60000"/>
                  <a:lumOff val="40000"/>
                </a:schemeClr>
              </a:buClr>
              <a:buSzPct val="40000"/>
              <a:buFontTx/>
              <a:buBlip>
                <a:blip r:embed="rId4"/>
              </a:buBlip>
            </a:lvl2pPr>
            <a:lvl3pPr marL="719138" indent="0">
              <a:lnSpc>
                <a:spcPct val="100000"/>
              </a:lnSpc>
              <a:spcBef>
                <a:spcPts val="600"/>
              </a:spcBef>
              <a:buFont typeface="Arial" panose="020B0604020202020204" pitchFamily="34" charset="0"/>
              <a:buNone/>
              <a:defRPr sz="1400"/>
            </a:lvl3pPr>
            <a:lvl4pPr marL="893763" indent="0">
              <a:lnSpc>
                <a:spcPct val="100000"/>
              </a:lnSpc>
              <a:spcBef>
                <a:spcPts val="600"/>
              </a:spcBef>
              <a:buFont typeface="Arial" panose="020B0604020202020204" pitchFamily="34" charset="0"/>
              <a:buNone/>
              <a:defRPr sz="1200"/>
            </a:lvl4pPr>
            <a:lvl5pPr marL="198000" indent="0">
              <a:lnSpc>
                <a:spcPct val="100000"/>
              </a:lnSpc>
              <a:spcBef>
                <a:spcPts val="500"/>
              </a:spcBef>
              <a:buFont typeface="Arial" panose="020B0604020202020204" pitchFamily="34" charset="0"/>
              <a:buNone/>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100" dirty="0" smtClean="0"/>
              <a:t>A BOT workflow is created in </a:t>
            </a:r>
            <a:r>
              <a:rPr lang="en-US" sz="1100" dirty="0" smtClean="0"/>
              <a:t>Automation Anywhere </a:t>
            </a:r>
            <a:r>
              <a:rPr lang="en-US" sz="1100" dirty="0" smtClean="0"/>
              <a:t>which will perform the end to end activity in the background. It will be triggered via </a:t>
            </a:r>
            <a:r>
              <a:rPr lang="en-US" sz="1100" dirty="0" smtClean="0"/>
              <a:t>control room </a:t>
            </a:r>
            <a:r>
              <a:rPr lang="en-US" sz="1100" dirty="0" smtClean="0"/>
              <a:t>as soon as the web application is updated by an user.</a:t>
            </a:r>
            <a:endParaRPr lang="en-US" sz="1100" dirty="0"/>
          </a:p>
          <a:p>
            <a:endParaRPr lang="fr-FR" sz="1100" dirty="0"/>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295" y="6354432"/>
            <a:ext cx="687628" cy="31608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2368583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1A028B8B-BD9C-40E7-B96F-E595AD92FF29}"/>
              </a:ext>
            </a:extLst>
          </p:cNvPr>
          <p:cNvSpPr/>
          <p:nvPr/>
        </p:nvSpPr>
        <p:spPr>
          <a:xfrm rot="10800000">
            <a:off x="9008808" y="1"/>
            <a:ext cx="1883109" cy="959489"/>
          </a:xfrm>
          <a:custGeom>
            <a:avLst/>
            <a:gdLst>
              <a:gd name="connsiteX0" fmla="*/ 1871764 w 1883109"/>
              <a:gd name="connsiteY0" fmla="*/ 959489 h 959489"/>
              <a:gd name="connsiteX1" fmla="*/ 0 w 1883109"/>
              <a:gd name="connsiteY1" fmla="*/ 959489 h 959489"/>
              <a:gd name="connsiteX2" fmla="*/ 362294 w 1883109"/>
              <a:gd name="connsiteY2" fmla="*/ 384656 h 959489"/>
              <a:gd name="connsiteX3" fmla="*/ 1033784 w 1883109"/>
              <a:gd name="connsiteY3" fmla="*/ 417 h 959489"/>
              <a:gd name="connsiteX4" fmla="*/ 1498454 w 1883109"/>
              <a:gd name="connsiteY4" fmla="*/ 126977 h 959489"/>
              <a:gd name="connsiteX5" fmla="*/ 1872337 w 1883109"/>
              <a:gd name="connsiteY5" fmla="*/ 957346 h 95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3109" h="959489">
                <a:moveTo>
                  <a:pt x="1871764" y="959489"/>
                </a:moveTo>
                <a:lnTo>
                  <a:pt x="0" y="959489"/>
                </a:lnTo>
                <a:lnTo>
                  <a:pt x="362294" y="384656"/>
                </a:lnTo>
                <a:cubicBezTo>
                  <a:pt x="513910" y="144095"/>
                  <a:pt x="769468" y="8819"/>
                  <a:pt x="1033784" y="417"/>
                </a:cubicBezTo>
                <a:cubicBezTo>
                  <a:pt x="1192374" y="-4625"/>
                  <a:pt x="1354117" y="36007"/>
                  <a:pt x="1498454" y="126977"/>
                </a:cubicBezTo>
                <a:cubicBezTo>
                  <a:pt x="1787127" y="308917"/>
                  <a:pt x="1924189" y="640532"/>
                  <a:pt x="1872337" y="9573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DF4FA6A4-645A-4788-A85B-7220DC8A6CAB}"/>
              </a:ext>
            </a:extLst>
          </p:cNvPr>
          <p:cNvSpPr/>
          <p:nvPr/>
        </p:nvSpPr>
        <p:spPr>
          <a:xfrm>
            <a:off x="6975010" y="5917560"/>
            <a:ext cx="1883272" cy="959747"/>
          </a:xfrm>
          <a:custGeom>
            <a:avLst/>
            <a:gdLst>
              <a:gd name="connsiteX0" fmla="*/ 1033946 w 1883272"/>
              <a:gd name="connsiteY0" fmla="*/ 417 h 959747"/>
              <a:gd name="connsiteX1" fmla="*/ 1498616 w 1883272"/>
              <a:gd name="connsiteY1" fmla="*/ 126977 h 959747"/>
              <a:gd name="connsiteX2" fmla="*/ 1872500 w 1883272"/>
              <a:gd name="connsiteY2" fmla="*/ 957347 h 959747"/>
              <a:gd name="connsiteX3" fmla="*/ 1871984 w 1883272"/>
              <a:gd name="connsiteY3" fmla="*/ 959747 h 959747"/>
              <a:gd name="connsiteX4" fmla="*/ 0 w 1883272"/>
              <a:gd name="connsiteY4" fmla="*/ 959747 h 959747"/>
              <a:gd name="connsiteX5" fmla="*/ 362456 w 1883272"/>
              <a:gd name="connsiteY5" fmla="*/ 384656 h 959747"/>
              <a:gd name="connsiteX6" fmla="*/ 1033946 w 1883272"/>
              <a:gd name="connsiteY6" fmla="*/ 417 h 95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3272" h="959747">
                <a:moveTo>
                  <a:pt x="1033946" y="417"/>
                </a:moveTo>
                <a:cubicBezTo>
                  <a:pt x="1192536" y="-4625"/>
                  <a:pt x="1354279" y="36007"/>
                  <a:pt x="1498616" y="126977"/>
                </a:cubicBezTo>
                <a:cubicBezTo>
                  <a:pt x="1787289" y="308917"/>
                  <a:pt x="1924351" y="640532"/>
                  <a:pt x="1872500" y="957347"/>
                </a:cubicBezTo>
                <a:lnTo>
                  <a:pt x="1871984" y="959747"/>
                </a:lnTo>
                <a:lnTo>
                  <a:pt x="0" y="959747"/>
                </a:lnTo>
                <a:lnTo>
                  <a:pt x="362456" y="384656"/>
                </a:lnTo>
                <a:cubicBezTo>
                  <a:pt x="514072" y="144095"/>
                  <a:pt x="769630" y="8819"/>
                  <a:pt x="1033946" y="4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76654" t="47829" r="-5573"/>
          <a:stretch/>
        </p:blipFill>
        <p:spPr>
          <a:xfrm>
            <a:off x="9371013" y="3260725"/>
            <a:ext cx="3544887" cy="3597275"/>
          </a:xfrm>
        </p:spPr>
      </p:pic>
      <p:pic>
        <p:nvPicPr>
          <p:cNvPr id="2" name="Picture Placeholder 1"/>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14253" t="-2202" r="38315" b="2202"/>
          <a:stretch/>
        </p:blipFill>
        <p:spPr>
          <a:xfrm>
            <a:off x="4640263" y="863600"/>
            <a:ext cx="5054600" cy="5994400"/>
          </a:xfrm>
        </p:spPr>
      </p:pic>
      <p:pic>
        <p:nvPicPr>
          <p:cNvPr id="4" name="Picture Placeholder 3"/>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67897" t="136" r="-7720" b="13727"/>
          <a:stretch/>
        </p:blipFill>
        <p:spPr>
          <a:xfrm>
            <a:off x="8267700" y="0"/>
            <a:ext cx="4864100" cy="5918200"/>
          </a:xfrm>
        </p:spPr>
      </p:pic>
      <p:grpSp>
        <p:nvGrpSpPr>
          <p:cNvPr id="8" name="Group 7"/>
          <p:cNvGrpSpPr/>
          <p:nvPr/>
        </p:nvGrpSpPr>
        <p:grpSpPr>
          <a:xfrm>
            <a:off x="840246" y="1660589"/>
            <a:ext cx="4845574" cy="4143311"/>
            <a:chOff x="840246" y="2016189"/>
            <a:chExt cx="5223349" cy="4466336"/>
          </a:xfrm>
        </p:grpSpPr>
        <p:sp>
          <p:nvSpPr>
            <p:cNvPr id="19" name="TextBox 18">
              <a:extLst>
                <a:ext uri="{FF2B5EF4-FFF2-40B4-BE49-F238E27FC236}">
                  <a16:creationId xmlns:a16="http://schemas.microsoft.com/office/drawing/2014/main" id="{27EE87F2-2621-46A7-884A-8058A1C15E83}"/>
                </a:ext>
              </a:extLst>
            </p:cNvPr>
            <p:cNvSpPr txBox="1"/>
            <p:nvPr/>
          </p:nvSpPr>
          <p:spPr>
            <a:xfrm>
              <a:off x="2348845" y="2258345"/>
              <a:ext cx="3714750" cy="307777"/>
            </a:xfrm>
            <a:prstGeom prst="rect">
              <a:avLst/>
            </a:prstGeom>
            <a:noFill/>
          </p:spPr>
          <p:txBody>
            <a:bodyPr wrap="square" rtlCol="0" anchor="ctr">
              <a:spAutoFit/>
            </a:bodyPr>
            <a:lstStyle/>
            <a:p>
              <a:r>
                <a:rPr lang="en-US" altLang="ko-KR" sz="1400" b="1" dirty="0">
                  <a:solidFill>
                    <a:schemeClr val="tx1">
                      <a:lumMod val="50000"/>
                    </a:schemeClr>
                  </a:solidFill>
                  <a:latin typeface="+mj-lt"/>
                  <a:cs typeface="Arial" pitchFamily="34" charset="0"/>
                </a:rPr>
                <a:t>Ease of Access</a:t>
              </a:r>
            </a:p>
          </p:txBody>
        </p:sp>
        <p:sp>
          <p:nvSpPr>
            <p:cNvPr id="20" name="TextBox 19">
              <a:extLst>
                <a:ext uri="{FF2B5EF4-FFF2-40B4-BE49-F238E27FC236}">
                  <a16:creationId xmlns:a16="http://schemas.microsoft.com/office/drawing/2014/main" id="{E5F807DD-59D1-44EA-9F65-3642C51FAB33}"/>
                </a:ext>
              </a:extLst>
            </p:cNvPr>
            <p:cNvSpPr txBox="1"/>
            <p:nvPr/>
          </p:nvSpPr>
          <p:spPr>
            <a:xfrm>
              <a:off x="2348845" y="3179111"/>
              <a:ext cx="3714750" cy="307777"/>
            </a:xfrm>
            <a:prstGeom prst="rect">
              <a:avLst/>
            </a:prstGeom>
            <a:noFill/>
          </p:spPr>
          <p:txBody>
            <a:bodyPr wrap="square" rtlCol="0" anchor="ctr">
              <a:spAutoFit/>
            </a:bodyPr>
            <a:lstStyle/>
            <a:p>
              <a:r>
                <a:rPr lang="en-US" altLang="ko-KR" sz="1400" b="1" dirty="0">
                  <a:solidFill>
                    <a:schemeClr val="tx1">
                      <a:lumMod val="50000"/>
                    </a:schemeClr>
                  </a:solidFill>
                  <a:latin typeface="+mj-lt"/>
                  <a:cs typeface="Arial" pitchFamily="34" charset="0"/>
                </a:rPr>
                <a:t>Saves Customer’s Money</a:t>
              </a:r>
            </a:p>
          </p:txBody>
        </p:sp>
        <p:sp>
          <p:nvSpPr>
            <p:cNvPr id="21" name="TextBox 20">
              <a:extLst>
                <a:ext uri="{FF2B5EF4-FFF2-40B4-BE49-F238E27FC236}">
                  <a16:creationId xmlns:a16="http://schemas.microsoft.com/office/drawing/2014/main" id="{311E9ADA-50B1-4688-9716-D62ABEE768CD}"/>
                </a:ext>
              </a:extLst>
            </p:cNvPr>
            <p:cNvSpPr txBox="1"/>
            <p:nvPr/>
          </p:nvSpPr>
          <p:spPr>
            <a:xfrm>
              <a:off x="2348845" y="4099877"/>
              <a:ext cx="3714750" cy="307777"/>
            </a:xfrm>
            <a:prstGeom prst="rect">
              <a:avLst/>
            </a:prstGeom>
            <a:noFill/>
          </p:spPr>
          <p:txBody>
            <a:bodyPr wrap="square" rtlCol="0" anchor="ctr">
              <a:spAutoFit/>
            </a:bodyPr>
            <a:lstStyle/>
            <a:p>
              <a:r>
                <a:rPr lang="en-US" altLang="ko-KR" sz="1400" b="1" dirty="0">
                  <a:solidFill>
                    <a:schemeClr val="tx1">
                      <a:lumMod val="50000"/>
                    </a:schemeClr>
                  </a:solidFill>
                  <a:latin typeface="+mj-lt"/>
                  <a:cs typeface="Arial" pitchFamily="34" charset="0"/>
                </a:rPr>
                <a:t>Improved Customer Experience</a:t>
              </a:r>
            </a:p>
          </p:txBody>
        </p:sp>
        <p:sp>
          <p:nvSpPr>
            <p:cNvPr id="22" name="TextBox 21">
              <a:extLst>
                <a:ext uri="{FF2B5EF4-FFF2-40B4-BE49-F238E27FC236}">
                  <a16:creationId xmlns:a16="http://schemas.microsoft.com/office/drawing/2014/main" id="{1448F585-548B-4AA1-96B8-76E16E0C5CC8}"/>
                </a:ext>
              </a:extLst>
            </p:cNvPr>
            <p:cNvSpPr txBox="1"/>
            <p:nvPr/>
          </p:nvSpPr>
          <p:spPr>
            <a:xfrm>
              <a:off x="2348845" y="5020643"/>
              <a:ext cx="3714750" cy="307777"/>
            </a:xfrm>
            <a:prstGeom prst="rect">
              <a:avLst/>
            </a:prstGeom>
            <a:noFill/>
          </p:spPr>
          <p:txBody>
            <a:bodyPr wrap="square" rtlCol="0" anchor="ctr">
              <a:spAutoFit/>
            </a:bodyPr>
            <a:lstStyle/>
            <a:p>
              <a:r>
                <a:rPr lang="en-US" altLang="ko-KR" sz="1400" b="1" dirty="0">
                  <a:solidFill>
                    <a:schemeClr val="tx1">
                      <a:lumMod val="50000"/>
                    </a:schemeClr>
                  </a:solidFill>
                  <a:latin typeface="+mj-lt"/>
                  <a:cs typeface="Arial" pitchFamily="34" charset="0"/>
                </a:rPr>
                <a:t>Less Time Consuming</a:t>
              </a:r>
            </a:p>
          </p:txBody>
        </p:sp>
        <p:cxnSp>
          <p:nvCxnSpPr>
            <p:cNvPr id="23" name="직선 연결선 5">
              <a:extLst>
                <a:ext uri="{FF2B5EF4-FFF2-40B4-BE49-F238E27FC236}">
                  <a16:creationId xmlns:a16="http://schemas.microsoft.com/office/drawing/2014/main" id="{2C69CFCB-9E7C-4397-B889-EB3BECE27AC3}"/>
                </a:ext>
              </a:extLst>
            </p:cNvPr>
            <p:cNvCxnSpPr>
              <a:cxnSpLocks/>
            </p:cNvCxnSpPr>
            <p:nvPr/>
          </p:nvCxnSpPr>
          <p:spPr>
            <a:xfrm flipH="1">
              <a:off x="840246" y="2151212"/>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4" name="타원 32">
              <a:extLst>
                <a:ext uri="{FF2B5EF4-FFF2-40B4-BE49-F238E27FC236}">
                  <a16:creationId xmlns:a16="http://schemas.microsoft.com/office/drawing/2014/main" id="{77F48873-EEC0-4BEC-846C-EBEC4E33D506}"/>
                </a:ext>
              </a:extLst>
            </p:cNvPr>
            <p:cNvSpPr/>
            <p:nvPr/>
          </p:nvSpPr>
          <p:spPr>
            <a:xfrm>
              <a:off x="1419548" y="2016189"/>
              <a:ext cx="792088" cy="792088"/>
            </a:xfrm>
            <a:prstGeom prst="ellipse">
              <a:avLst/>
            </a:prstGeom>
            <a:gradFill flip="none" rotWithShape="1">
              <a:gsLst>
                <a:gs pos="1000">
                  <a:schemeClr val="tx2"/>
                </a:gs>
                <a:gs pos="100000">
                  <a:schemeClr val="bg2"/>
                </a:gs>
              </a:gsLst>
              <a:lin ang="18900000" scaled="1"/>
              <a:tileRect/>
            </a:gra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타원 32">
              <a:extLst>
                <a:ext uri="{FF2B5EF4-FFF2-40B4-BE49-F238E27FC236}">
                  <a16:creationId xmlns:a16="http://schemas.microsoft.com/office/drawing/2014/main" id="{77F48873-EEC0-4BEC-846C-EBEC4E33D506}"/>
                </a:ext>
              </a:extLst>
            </p:cNvPr>
            <p:cNvSpPr/>
            <p:nvPr/>
          </p:nvSpPr>
          <p:spPr>
            <a:xfrm>
              <a:off x="1419548" y="2934751"/>
              <a:ext cx="792088" cy="792088"/>
            </a:xfrm>
            <a:prstGeom prst="ellipse">
              <a:avLst/>
            </a:prstGeom>
            <a:gradFill flip="none" rotWithShape="1">
              <a:gsLst>
                <a:gs pos="1000">
                  <a:schemeClr val="tx2"/>
                </a:gs>
                <a:gs pos="100000">
                  <a:schemeClr val="bg2"/>
                </a:gs>
              </a:gsLst>
              <a:lin ang="18900000" scaled="1"/>
              <a:tileRect/>
            </a:gra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타원 32">
              <a:extLst>
                <a:ext uri="{FF2B5EF4-FFF2-40B4-BE49-F238E27FC236}">
                  <a16:creationId xmlns:a16="http://schemas.microsoft.com/office/drawing/2014/main" id="{77F48873-EEC0-4BEC-846C-EBEC4E33D506}"/>
                </a:ext>
              </a:extLst>
            </p:cNvPr>
            <p:cNvSpPr/>
            <p:nvPr/>
          </p:nvSpPr>
          <p:spPr>
            <a:xfrm>
              <a:off x="1419548" y="3853313"/>
              <a:ext cx="792088" cy="792088"/>
            </a:xfrm>
            <a:prstGeom prst="ellipse">
              <a:avLst/>
            </a:prstGeom>
            <a:gradFill flip="none" rotWithShape="1">
              <a:gsLst>
                <a:gs pos="1000">
                  <a:schemeClr val="tx2"/>
                </a:gs>
                <a:gs pos="100000">
                  <a:schemeClr val="bg2"/>
                </a:gs>
              </a:gsLst>
              <a:lin ang="18900000" scaled="1"/>
              <a:tileRect/>
            </a:gra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타원 32">
              <a:extLst>
                <a:ext uri="{FF2B5EF4-FFF2-40B4-BE49-F238E27FC236}">
                  <a16:creationId xmlns:a16="http://schemas.microsoft.com/office/drawing/2014/main" id="{77F48873-EEC0-4BEC-846C-EBEC4E33D506}"/>
                </a:ext>
              </a:extLst>
            </p:cNvPr>
            <p:cNvSpPr/>
            <p:nvPr/>
          </p:nvSpPr>
          <p:spPr>
            <a:xfrm>
              <a:off x="1419548" y="5690437"/>
              <a:ext cx="792088" cy="792088"/>
            </a:xfrm>
            <a:prstGeom prst="ellipse">
              <a:avLst/>
            </a:prstGeom>
            <a:gradFill flip="none" rotWithShape="1">
              <a:gsLst>
                <a:gs pos="1000">
                  <a:schemeClr val="tx2"/>
                </a:gs>
                <a:gs pos="100000">
                  <a:schemeClr val="bg2"/>
                </a:gs>
              </a:gsLst>
              <a:lin ang="18900000" scaled="1"/>
              <a:tileRect/>
            </a:gra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자유형 9">
              <a:extLst>
                <a:ext uri="{FF2B5EF4-FFF2-40B4-BE49-F238E27FC236}">
                  <a16:creationId xmlns:a16="http://schemas.microsoft.com/office/drawing/2014/main" id="{8657BB3C-CDA7-4B47-B8C1-ED7B2F9690E3}"/>
                </a:ext>
              </a:extLst>
            </p:cNvPr>
            <p:cNvSpPr/>
            <p:nvPr/>
          </p:nvSpPr>
          <p:spPr>
            <a:xfrm>
              <a:off x="988831" y="2419127"/>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자유형 19">
              <a:extLst>
                <a:ext uri="{FF2B5EF4-FFF2-40B4-BE49-F238E27FC236}">
                  <a16:creationId xmlns:a16="http://schemas.microsoft.com/office/drawing/2014/main" id="{8E52383C-1F55-4DF0-95D9-A9F237B3CD05}"/>
                </a:ext>
              </a:extLst>
            </p:cNvPr>
            <p:cNvSpPr/>
            <p:nvPr/>
          </p:nvSpPr>
          <p:spPr>
            <a:xfrm>
              <a:off x="988831" y="3338170"/>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자유형 22">
              <a:extLst>
                <a:ext uri="{FF2B5EF4-FFF2-40B4-BE49-F238E27FC236}">
                  <a16:creationId xmlns:a16="http://schemas.microsoft.com/office/drawing/2014/main" id="{65794ADA-7D32-45F1-9D23-532DB1FC9C94}"/>
                </a:ext>
              </a:extLst>
            </p:cNvPr>
            <p:cNvSpPr/>
            <p:nvPr/>
          </p:nvSpPr>
          <p:spPr>
            <a:xfrm>
              <a:off x="988831" y="4257213"/>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자유형 28">
              <a:extLst>
                <a:ext uri="{FF2B5EF4-FFF2-40B4-BE49-F238E27FC236}">
                  <a16:creationId xmlns:a16="http://schemas.microsoft.com/office/drawing/2014/main" id="{85D55E4D-DB8B-469F-9BBE-620CC3131626}"/>
                </a:ext>
              </a:extLst>
            </p:cNvPr>
            <p:cNvSpPr/>
            <p:nvPr/>
          </p:nvSpPr>
          <p:spPr>
            <a:xfrm>
              <a:off x="988831" y="5176256"/>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자유형 28">
              <a:extLst>
                <a:ext uri="{FF2B5EF4-FFF2-40B4-BE49-F238E27FC236}">
                  <a16:creationId xmlns:a16="http://schemas.microsoft.com/office/drawing/2014/main" id="{85D55E4D-DB8B-469F-9BBE-620CC3131626}"/>
                </a:ext>
              </a:extLst>
            </p:cNvPr>
            <p:cNvSpPr/>
            <p:nvPr/>
          </p:nvSpPr>
          <p:spPr>
            <a:xfrm>
              <a:off x="988831" y="6095298"/>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77F48873-EEC0-4BEC-846C-EBEC4E33D506}"/>
                </a:ext>
              </a:extLst>
            </p:cNvPr>
            <p:cNvSpPr/>
            <p:nvPr/>
          </p:nvSpPr>
          <p:spPr>
            <a:xfrm>
              <a:off x="1419548" y="4771875"/>
              <a:ext cx="792088" cy="792088"/>
            </a:xfrm>
            <a:prstGeom prst="ellipse">
              <a:avLst/>
            </a:prstGeom>
            <a:gradFill flip="none" rotWithShape="1">
              <a:gsLst>
                <a:gs pos="1000">
                  <a:schemeClr val="tx2"/>
                </a:gs>
                <a:gs pos="100000">
                  <a:schemeClr val="bg2"/>
                </a:gs>
              </a:gsLst>
              <a:lin ang="18900000" scaled="1"/>
              <a:tileRect/>
            </a:gra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TextBox 33">
              <a:extLst>
                <a:ext uri="{FF2B5EF4-FFF2-40B4-BE49-F238E27FC236}">
                  <a16:creationId xmlns:a16="http://schemas.microsoft.com/office/drawing/2014/main" id="{1448F585-548B-4AA1-96B8-76E16E0C5CC8}"/>
                </a:ext>
              </a:extLst>
            </p:cNvPr>
            <p:cNvSpPr txBox="1"/>
            <p:nvPr/>
          </p:nvSpPr>
          <p:spPr>
            <a:xfrm>
              <a:off x="2348845" y="5941409"/>
              <a:ext cx="3714750" cy="307777"/>
            </a:xfrm>
            <a:prstGeom prst="rect">
              <a:avLst/>
            </a:prstGeom>
            <a:noFill/>
          </p:spPr>
          <p:txBody>
            <a:bodyPr wrap="square" rtlCol="0" anchor="ctr">
              <a:spAutoFit/>
            </a:bodyPr>
            <a:lstStyle/>
            <a:p>
              <a:r>
                <a:rPr lang="en-US" altLang="ko-KR" sz="1400" b="1" dirty="0">
                  <a:solidFill>
                    <a:schemeClr val="tx1">
                      <a:lumMod val="50000"/>
                    </a:schemeClr>
                  </a:solidFill>
                  <a:latin typeface="+mj-lt"/>
                  <a:cs typeface="Arial" pitchFamily="34" charset="0"/>
                </a:rPr>
                <a:t>Multiple Medicine Options</a:t>
              </a:r>
            </a:p>
          </p:txBody>
        </p:sp>
        <p:grpSp>
          <p:nvGrpSpPr>
            <p:cNvPr id="35" name="Google Shape;11584;p60"/>
            <p:cNvGrpSpPr/>
            <p:nvPr/>
          </p:nvGrpSpPr>
          <p:grpSpPr>
            <a:xfrm>
              <a:off x="1557154" y="2125309"/>
              <a:ext cx="488325" cy="553829"/>
              <a:chOff x="1310655" y="3360527"/>
              <a:chExt cx="306314" cy="347403"/>
            </a:xfrm>
            <a:solidFill>
              <a:schemeClr val="bg1"/>
            </a:solidFill>
          </p:grpSpPr>
          <p:sp>
            <p:nvSpPr>
              <p:cNvPr id="105" name="Google Shape;11585;p60"/>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grpFill/>
              <a:ln>
                <a:noFill/>
              </a:ln>
            </p:spPr>
            <p:txBody>
              <a:bodyPr spcFirstLastPara="1" wrap="square" lIns="121900" tIns="121900" rIns="121900" bIns="121900" anchor="ctr" anchorCtr="0">
                <a:noAutofit/>
              </a:bodyPr>
              <a:lstStyle/>
              <a:p>
                <a:endParaRPr sz="2400"/>
              </a:p>
            </p:txBody>
          </p:sp>
          <p:sp>
            <p:nvSpPr>
              <p:cNvPr id="106" name="Google Shape;11586;p60"/>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grpFill/>
              <a:ln>
                <a:noFill/>
              </a:ln>
            </p:spPr>
            <p:txBody>
              <a:bodyPr spcFirstLastPara="1" wrap="square" lIns="121900" tIns="121900" rIns="121900" bIns="121900" anchor="ctr" anchorCtr="0">
                <a:noAutofit/>
              </a:bodyPr>
              <a:lstStyle/>
              <a:p>
                <a:endParaRPr sz="2400"/>
              </a:p>
            </p:txBody>
          </p:sp>
          <p:sp>
            <p:nvSpPr>
              <p:cNvPr id="107" name="Google Shape;11587;p60"/>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grpFill/>
              <a:ln>
                <a:noFill/>
              </a:ln>
            </p:spPr>
            <p:txBody>
              <a:bodyPr spcFirstLastPara="1" wrap="square" lIns="121900" tIns="121900" rIns="121900" bIns="121900" anchor="ctr" anchorCtr="0">
                <a:noAutofit/>
              </a:bodyPr>
              <a:lstStyle/>
              <a:p>
                <a:endParaRPr sz="2400"/>
              </a:p>
            </p:txBody>
          </p:sp>
          <p:sp>
            <p:nvSpPr>
              <p:cNvPr id="108" name="Google Shape;11588;p60"/>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grpFill/>
              <a:ln>
                <a:noFill/>
              </a:ln>
            </p:spPr>
            <p:txBody>
              <a:bodyPr spcFirstLastPara="1" wrap="square" lIns="121900" tIns="121900" rIns="121900" bIns="121900" anchor="ctr" anchorCtr="0">
                <a:noAutofit/>
              </a:bodyPr>
              <a:lstStyle/>
              <a:p>
                <a:endParaRPr sz="2400"/>
              </a:p>
            </p:txBody>
          </p:sp>
          <p:sp>
            <p:nvSpPr>
              <p:cNvPr id="109" name="Google Shape;11589;p60"/>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6" name="Groupe 1777"/>
            <p:cNvGrpSpPr>
              <a:grpSpLocks noChangeAspect="1"/>
            </p:cNvGrpSpPr>
            <p:nvPr/>
          </p:nvGrpSpPr>
          <p:grpSpPr>
            <a:xfrm>
              <a:off x="1554057" y="3092722"/>
              <a:ext cx="526908" cy="471518"/>
              <a:chOff x="4610100" y="2246313"/>
              <a:chExt cx="2974975" cy="2662238"/>
            </a:xfrm>
            <a:solidFill>
              <a:schemeClr val="bg1"/>
            </a:solidFill>
          </p:grpSpPr>
          <p:sp>
            <p:nvSpPr>
              <p:cNvPr id="99" name="Freeform 96"/>
              <p:cNvSpPr>
                <a:spLocks/>
              </p:cNvSpPr>
              <p:nvPr/>
            </p:nvSpPr>
            <p:spPr bwMode="auto">
              <a:xfrm>
                <a:off x="5849938" y="2441575"/>
                <a:ext cx="544513" cy="331788"/>
              </a:xfrm>
              <a:custGeom>
                <a:avLst/>
                <a:gdLst>
                  <a:gd name="T0" fmla="*/ 277 w 281"/>
                  <a:gd name="T1" fmla="*/ 173 h 173"/>
                  <a:gd name="T2" fmla="*/ 281 w 281"/>
                  <a:gd name="T3" fmla="*/ 140 h 173"/>
                  <a:gd name="T4" fmla="*/ 140 w 281"/>
                  <a:gd name="T5" fmla="*/ 0 h 173"/>
                  <a:gd name="T6" fmla="*/ 0 w 281"/>
                  <a:gd name="T7" fmla="*/ 140 h 173"/>
                  <a:gd name="T8" fmla="*/ 3 w 281"/>
                  <a:gd name="T9" fmla="*/ 167 h 173"/>
                  <a:gd name="T10" fmla="*/ 47 w 281"/>
                  <a:gd name="T11" fmla="*/ 163 h 173"/>
                  <a:gd name="T12" fmla="*/ 45 w 281"/>
                  <a:gd name="T13" fmla="*/ 140 h 173"/>
                  <a:gd name="T14" fmla="*/ 140 w 281"/>
                  <a:gd name="T15" fmla="*/ 45 h 173"/>
                  <a:gd name="T16" fmla="*/ 236 w 281"/>
                  <a:gd name="T17" fmla="*/ 140 h 173"/>
                  <a:gd name="T18" fmla="*/ 233 w 281"/>
                  <a:gd name="T19"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173">
                    <a:moveTo>
                      <a:pt x="277" y="173"/>
                    </a:moveTo>
                    <a:cubicBezTo>
                      <a:pt x="280" y="163"/>
                      <a:pt x="281" y="152"/>
                      <a:pt x="281" y="140"/>
                    </a:cubicBezTo>
                    <a:cubicBezTo>
                      <a:pt x="281" y="63"/>
                      <a:pt x="218" y="0"/>
                      <a:pt x="140" y="0"/>
                    </a:cubicBezTo>
                    <a:cubicBezTo>
                      <a:pt x="63" y="0"/>
                      <a:pt x="0" y="63"/>
                      <a:pt x="0" y="140"/>
                    </a:cubicBezTo>
                    <a:cubicBezTo>
                      <a:pt x="0" y="150"/>
                      <a:pt x="1" y="159"/>
                      <a:pt x="3" y="167"/>
                    </a:cubicBezTo>
                    <a:cubicBezTo>
                      <a:pt x="47" y="163"/>
                      <a:pt x="47" y="163"/>
                      <a:pt x="47" y="163"/>
                    </a:cubicBezTo>
                    <a:cubicBezTo>
                      <a:pt x="46" y="156"/>
                      <a:pt x="45" y="148"/>
                      <a:pt x="45" y="140"/>
                    </a:cubicBezTo>
                    <a:cubicBezTo>
                      <a:pt x="45" y="88"/>
                      <a:pt x="88" y="45"/>
                      <a:pt x="140" y="45"/>
                    </a:cubicBezTo>
                    <a:cubicBezTo>
                      <a:pt x="193" y="45"/>
                      <a:pt x="236" y="88"/>
                      <a:pt x="236" y="140"/>
                    </a:cubicBezTo>
                    <a:cubicBezTo>
                      <a:pt x="236" y="149"/>
                      <a:pt x="235" y="157"/>
                      <a:pt x="233" y="1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100" name="Groupe 1779"/>
              <p:cNvGrpSpPr/>
              <p:nvPr/>
            </p:nvGrpSpPr>
            <p:grpSpPr>
              <a:xfrm>
                <a:off x="4610100" y="2246313"/>
                <a:ext cx="2974975" cy="2662238"/>
                <a:chOff x="4610100" y="2246313"/>
                <a:chExt cx="2974975" cy="2662238"/>
              </a:xfrm>
              <a:grpFill/>
            </p:grpSpPr>
            <p:sp>
              <p:nvSpPr>
                <p:cNvPr id="101" name="Freeform 108"/>
                <p:cNvSpPr>
                  <a:spLocks noEditPoints="1"/>
                </p:cNvSpPr>
                <p:nvPr/>
              </p:nvSpPr>
              <p:spPr bwMode="auto">
                <a:xfrm>
                  <a:off x="5164138" y="3368675"/>
                  <a:ext cx="85725" cy="174625"/>
                </a:xfrm>
                <a:custGeom>
                  <a:avLst/>
                  <a:gdLst>
                    <a:gd name="T0" fmla="*/ 0 w 45"/>
                    <a:gd name="T1" fmla="*/ 23 h 90"/>
                    <a:gd name="T2" fmla="*/ 0 w 45"/>
                    <a:gd name="T3" fmla="*/ 67 h 90"/>
                    <a:gd name="T4" fmla="*/ 23 w 45"/>
                    <a:gd name="T5" fmla="*/ 90 h 90"/>
                    <a:gd name="T6" fmla="*/ 45 w 45"/>
                    <a:gd name="T7" fmla="*/ 67 h 90"/>
                    <a:gd name="T8" fmla="*/ 45 w 45"/>
                    <a:gd name="T9" fmla="*/ 23 h 90"/>
                    <a:gd name="T10" fmla="*/ 23 w 45"/>
                    <a:gd name="T11" fmla="*/ 0 h 90"/>
                    <a:gd name="T12" fmla="*/ 0 w 45"/>
                    <a:gd name="T13" fmla="*/ 23 h 90"/>
                    <a:gd name="T14" fmla="*/ 0 w 45"/>
                    <a:gd name="T15" fmla="*/ 23 h 90"/>
                    <a:gd name="T16" fmla="*/ 0 w 45"/>
                    <a:gd name="T17" fmla="*/ 2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0">
                      <a:moveTo>
                        <a:pt x="0" y="23"/>
                      </a:moveTo>
                      <a:cubicBezTo>
                        <a:pt x="0" y="67"/>
                        <a:pt x="0" y="67"/>
                        <a:pt x="0" y="67"/>
                      </a:cubicBezTo>
                      <a:cubicBezTo>
                        <a:pt x="0" y="79"/>
                        <a:pt x="10" y="90"/>
                        <a:pt x="23" y="90"/>
                      </a:cubicBezTo>
                      <a:cubicBezTo>
                        <a:pt x="35" y="90"/>
                        <a:pt x="45" y="79"/>
                        <a:pt x="45" y="67"/>
                      </a:cubicBezTo>
                      <a:cubicBezTo>
                        <a:pt x="45" y="23"/>
                        <a:pt x="45" y="23"/>
                        <a:pt x="45" y="23"/>
                      </a:cubicBezTo>
                      <a:cubicBezTo>
                        <a:pt x="45" y="10"/>
                        <a:pt x="35" y="0"/>
                        <a:pt x="23" y="0"/>
                      </a:cubicBezTo>
                      <a:cubicBezTo>
                        <a:pt x="10" y="0"/>
                        <a:pt x="0" y="10"/>
                        <a:pt x="0" y="23"/>
                      </a:cubicBezTo>
                      <a:close/>
                      <a:moveTo>
                        <a:pt x="0" y="23"/>
                      </a:moveTo>
                      <a:cubicBezTo>
                        <a:pt x="0" y="23"/>
                        <a:pt x="0" y="23"/>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102" name="Groupe 1781"/>
                <p:cNvGrpSpPr/>
                <p:nvPr/>
              </p:nvGrpSpPr>
              <p:grpSpPr>
                <a:xfrm>
                  <a:off x="4610100" y="2246313"/>
                  <a:ext cx="2974975" cy="2662238"/>
                  <a:chOff x="4610100" y="2246313"/>
                  <a:chExt cx="2974975" cy="2662238"/>
                </a:xfrm>
                <a:grpFill/>
              </p:grpSpPr>
              <p:sp>
                <p:nvSpPr>
                  <p:cNvPr id="103" name="Freeform 93"/>
                  <p:cNvSpPr>
                    <a:spLocks/>
                  </p:cNvSpPr>
                  <p:nvPr/>
                </p:nvSpPr>
                <p:spPr bwMode="auto">
                  <a:xfrm>
                    <a:off x="5653088" y="2246313"/>
                    <a:ext cx="936625" cy="584200"/>
                  </a:xfrm>
                  <a:custGeom>
                    <a:avLst/>
                    <a:gdLst>
                      <a:gd name="T0" fmla="*/ 476 w 484"/>
                      <a:gd name="T1" fmla="*/ 303 h 303"/>
                      <a:gd name="T2" fmla="*/ 484 w 484"/>
                      <a:gd name="T3" fmla="*/ 241 h 303"/>
                      <a:gd name="T4" fmla="*/ 242 w 484"/>
                      <a:gd name="T5" fmla="*/ 0 h 303"/>
                      <a:gd name="T6" fmla="*/ 0 w 484"/>
                      <a:gd name="T7" fmla="*/ 241 h 303"/>
                      <a:gd name="T8" fmla="*/ 5 w 484"/>
                      <a:gd name="T9" fmla="*/ 287 h 303"/>
                      <a:gd name="T10" fmla="*/ 49 w 484"/>
                      <a:gd name="T11" fmla="*/ 278 h 303"/>
                      <a:gd name="T12" fmla="*/ 45 w 484"/>
                      <a:gd name="T13" fmla="*/ 241 h 303"/>
                      <a:gd name="T14" fmla="*/ 242 w 484"/>
                      <a:gd name="T15" fmla="*/ 44 h 303"/>
                      <a:gd name="T16" fmla="*/ 439 w 484"/>
                      <a:gd name="T17" fmla="*/ 241 h 303"/>
                      <a:gd name="T18" fmla="*/ 434 w 484"/>
                      <a:gd name="T19" fmla="*/ 2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303">
                        <a:moveTo>
                          <a:pt x="476" y="303"/>
                        </a:moveTo>
                        <a:cubicBezTo>
                          <a:pt x="482" y="283"/>
                          <a:pt x="484" y="263"/>
                          <a:pt x="484" y="241"/>
                        </a:cubicBezTo>
                        <a:cubicBezTo>
                          <a:pt x="484" y="108"/>
                          <a:pt x="376" y="0"/>
                          <a:pt x="242" y="0"/>
                        </a:cubicBezTo>
                        <a:cubicBezTo>
                          <a:pt x="109" y="0"/>
                          <a:pt x="0" y="108"/>
                          <a:pt x="0" y="241"/>
                        </a:cubicBezTo>
                        <a:cubicBezTo>
                          <a:pt x="0" y="257"/>
                          <a:pt x="2" y="273"/>
                          <a:pt x="5" y="287"/>
                        </a:cubicBezTo>
                        <a:cubicBezTo>
                          <a:pt x="49" y="278"/>
                          <a:pt x="49" y="278"/>
                          <a:pt x="49" y="278"/>
                        </a:cubicBezTo>
                        <a:cubicBezTo>
                          <a:pt x="47" y="266"/>
                          <a:pt x="45" y="254"/>
                          <a:pt x="45" y="241"/>
                        </a:cubicBezTo>
                        <a:cubicBezTo>
                          <a:pt x="45" y="133"/>
                          <a:pt x="134" y="44"/>
                          <a:pt x="242" y="44"/>
                        </a:cubicBezTo>
                        <a:cubicBezTo>
                          <a:pt x="351" y="44"/>
                          <a:pt x="439" y="133"/>
                          <a:pt x="439" y="241"/>
                        </a:cubicBezTo>
                        <a:cubicBezTo>
                          <a:pt x="439" y="257"/>
                          <a:pt x="437" y="273"/>
                          <a:pt x="434" y="2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115"/>
                  <p:cNvSpPr>
                    <a:spLocks/>
                  </p:cNvSpPr>
                  <p:nvPr/>
                </p:nvSpPr>
                <p:spPr bwMode="auto">
                  <a:xfrm>
                    <a:off x="4610100" y="2636838"/>
                    <a:ext cx="2974975" cy="2271713"/>
                  </a:xfrm>
                  <a:custGeom>
                    <a:avLst/>
                    <a:gdLst>
                      <a:gd name="T0" fmla="*/ 918 w 1538"/>
                      <a:gd name="T1" fmla="*/ 71 h 1179"/>
                      <a:gd name="T2" fmla="*/ 689 w 1538"/>
                      <a:gd name="T3" fmla="*/ 61 h 1179"/>
                      <a:gd name="T4" fmla="*/ 644 w 1538"/>
                      <a:gd name="T5" fmla="*/ 65 h 1179"/>
                      <a:gd name="T6" fmla="*/ 544 w 1538"/>
                      <a:gd name="T7" fmla="*/ 84 h 1179"/>
                      <a:gd name="T8" fmla="*/ 482 w 1538"/>
                      <a:gd name="T9" fmla="*/ 79 h 1179"/>
                      <a:gd name="T10" fmla="*/ 453 w 1538"/>
                      <a:gd name="T11" fmla="*/ 113 h 1179"/>
                      <a:gd name="T12" fmla="*/ 496 w 1538"/>
                      <a:gd name="T13" fmla="*/ 230 h 1179"/>
                      <a:gd name="T14" fmla="*/ 423 w 1538"/>
                      <a:gd name="T15" fmla="*/ 279 h 1179"/>
                      <a:gd name="T16" fmla="*/ 338 w 1538"/>
                      <a:gd name="T17" fmla="*/ 170 h 1179"/>
                      <a:gd name="T18" fmla="*/ 328 w 1538"/>
                      <a:gd name="T19" fmla="*/ 49 h 1179"/>
                      <a:gd name="T20" fmla="*/ 401 w 1538"/>
                      <a:gd name="T21" fmla="*/ 51 h 1179"/>
                      <a:gd name="T22" fmla="*/ 330 w 1538"/>
                      <a:gd name="T23" fmla="*/ 3 h 1179"/>
                      <a:gd name="T24" fmla="*/ 282 w 1538"/>
                      <a:gd name="T25" fmla="*/ 48 h 1179"/>
                      <a:gd name="T26" fmla="*/ 293 w 1538"/>
                      <a:gd name="T27" fmla="*/ 167 h 1179"/>
                      <a:gd name="T28" fmla="*/ 154 w 1538"/>
                      <a:gd name="T29" fmla="*/ 402 h 1179"/>
                      <a:gd name="T30" fmla="*/ 97 w 1538"/>
                      <a:gd name="T31" fmla="*/ 428 h 1179"/>
                      <a:gd name="T32" fmla="*/ 0 w 1538"/>
                      <a:gd name="T33" fmla="*/ 601 h 1179"/>
                      <a:gd name="T34" fmla="*/ 109 w 1538"/>
                      <a:gd name="T35" fmla="*/ 698 h 1179"/>
                      <a:gd name="T36" fmla="*/ 148 w 1538"/>
                      <a:gd name="T37" fmla="*/ 726 h 1179"/>
                      <a:gd name="T38" fmla="*/ 323 w 1538"/>
                      <a:gd name="T39" fmla="*/ 957 h 1179"/>
                      <a:gd name="T40" fmla="*/ 389 w 1538"/>
                      <a:gd name="T41" fmla="*/ 998 h 1179"/>
                      <a:gd name="T42" fmla="*/ 435 w 1538"/>
                      <a:gd name="T43" fmla="*/ 1056 h 1179"/>
                      <a:gd name="T44" fmla="*/ 425 w 1538"/>
                      <a:gd name="T45" fmla="*/ 1133 h 1179"/>
                      <a:gd name="T46" fmla="*/ 464 w 1538"/>
                      <a:gd name="T47" fmla="*/ 1179 h 1179"/>
                      <a:gd name="T48" fmla="*/ 599 w 1538"/>
                      <a:gd name="T49" fmla="*/ 1169 h 1179"/>
                      <a:gd name="T50" fmla="*/ 656 w 1538"/>
                      <a:gd name="T51" fmla="*/ 1073 h 1179"/>
                      <a:gd name="T52" fmla="*/ 933 w 1538"/>
                      <a:gd name="T53" fmla="*/ 1052 h 1179"/>
                      <a:gd name="T54" fmla="*/ 935 w 1538"/>
                      <a:gd name="T55" fmla="*/ 1054 h 1179"/>
                      <a:gd name="T56" fmla="*/ 940 w 1538"/>
                      <a:gd name="T57" fmla="*/ 1165 h 1179"/>
                      <a:gd name="T58" fmla="*/ 1137 w 1538"/>
                      <a:gd name="T59" fmla="*/ 1179 h 1179"/>
                      <a:gd name="T60" fmla="*/ 1196 w 1538"/>
                      <a:gd name="T61" fmla="*/ 1076 h 1179"/>
                      <a:gd name="T62" fmla="*/ 1152 w 1538"/>
                      <a:gd name="T63" fmla="*/ 1069 h 1179"/>
                      <a:gd name="T64" fmla="*/ 977 w 1538"/>
                      <a:gd name="T65" fmla="*/ 1134 h 1179"/>
                      <a:gd name="T66" fmla="*/ 960 w 1538"/>
                      <a:gd name="T67" fmla="*/ 1016 h 1179"/>
                      <a:gd name="T68" fmla="*/ 740 w 1538"/>
                      <a:gd name="T69" fmla="*/ 1033 h 1179"/>
                      <a:gd name="T70" fmla="*/ 611 w 1538"/>
                      <a:gd name="T71" fmla="*/ 1062 h 1179"/>
                      <a:gd name="T72" fmla="*/ 471 w 1538"/>
                      <a:gd name="T73" fmla="*/ 1134 h 1179"/>
                      <a:gd name="T74" fmla="*/ 480 w 1538"/>
                      <a:gd name="T75" fmla="*/ 1059 h 1179"/>
                      <a:gd name="T76" fmla="*/ 408 w 1538"/>
                      <a:gd name="T77" fmla="*/ 957 h 1179"/>
                      <a:gd name="T78" fmla="*/ 350 w 1538"/>
                      <a:gd name="T79" fmla="*/ 921 h 1179"/>
                      <a:gd name="T80" fmla="*/ 190 w 1538"/>
                      <a:gd name="T81" fmla="*/ 711 h 1179"/>
                      <a:gd name="T82" fmla="*/ 109 w 1538"/>
                      <a:gd name="T83" fmla="*/ 653 h 1179"/>
                      <a:gd name="T84" fmla="*/ 45 w 1538"/>
                      <a:gd name="T85" fmla="*/ 601 h 1179"/>
                      <a:gd name="T86" fmla="*/ 97 w 1538"/>
                      <a:gd name="T87" fmla="*/ 473 h 1179"/>
                      <a:gd name="T88" fmla="*/ 196 w 1538"/>
                      <a:gd name="T89" fmla="*/ 417 h 1179"/>
                      <a:gd name="T90" fmla="*/ 420 w 1538"/>
                      <a:gd name="T91" fmla="*/ 324 h 1179"/>
                      <a:gd name="T92" fmla="*/ 425 w 1538"/>
                      <a:gd name="T93" fmla="*/ 323 h 1179"/>
                      <a:gd name="T94" fmla="*/ 531 w 1538"/>
                      <a:gd name="T95" fmla="*/ 134 h 1179"/>
                      <a:gd name="T96" fmla="*/ 873 w 1538"/>
                      <a:gd name="T97" fmla="*/ 109 h 1179"/>
                      <a:gd name="T98" fmla="*/ 1266 w 1538"/>
                      <a:gd name="T99" fmla="*/ 373 h 1179"/>
                      <a:gd name="T100" fmla="*/ 1351 w 1538"/>
                      <a:gd name="T101" fmla="*/ 489 h 1179"/>
                      <a:gd name="T102" fmla="*/ 1349 w 1538"/>
                      <a:gd name="T103" fmla="*/ 590 h 1179"/>
                      <a:gd name="T104" fmla="*/ 1163 w 1538"/>
                      <a:gd name="T105" fmla="*/ 889 h 1179"/>
                      <a:gd name="T106" fmla="*/ 1158 w 1538"/>
                      <a:gd name="T107" fmla="*/ 967 h 1179"/>
                      <a:gd name="T108" fmla="*/ 1203 w 1538"/>
                      <a:gd name="T109" fmla="*/ 967 h 1179"/>
                      <a:gd name="T110" fmla="*/ 1354 w 1538"/>
                      <a:gd name="T111" fmla="*/ 637 h 1179"/>
                      <a:gd name="T112" fmla="*/ 1536 w 1538"/>
                      <a:gd name="T113" fmla="*/ 419 h 1179"/>
                      <a:gd name="T114" fmla="*/ 1466 w 1538"/>
                      <a:gd name="T115" fmla="*/ 389 h 1179"/>
                      <a:gd name="T116" fmla="*/ 1343 w 1538"/>
                      <a:gd name="T117" fmla="*/ 442 h 1179"/>
                      <a:gd name="T118" fmla="*/ 1235 w 1538"/>
                      <a:gd name="T119" fmla="*/ 251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38" h="1179">
                        <a:moveTo>
                          <a:pt x="973" y="85"/>
                        </a:moveTo>
                        <a:cubicBezTo>
                          <a:pt x="955" y="79"/>
                          <a:pt x="937" y="75"/>
                          <a:pt x="918" y="71"/>
                        </a:cubicBezTo>
                        <a:cubicBezTo>
                          <a:pt x="874" y="63"/>
                          <a:pt x="874" y="63"/>
                          <a:pt x="874" y="63"/>
                        </a:cubicBezTo>
                        <a:cubicBezTo>
                          <a:pt x="817" y="56"/>
                          <a:pt x="757" y="55"/>
                          <a:pt x="689" y="61"/>
                        </a:cubicBezTo>
                        <a:cubicBezTo>
                          <a:pt x="689" y="61"/>
                          <a:pt x="689" y="61"/>
                          <a:pt x="688" y="61"/>
                        </a:cubicBezTo>
                        <a:cubicBezTo>
                          <a:pt x="644" y="65"/>
                          <a:pt x="644" y="65"/>
                          <a:pt x="644" y="65"/>
                        </a:cubicBezTo>
                        <a:cubicBezTo>
                          <a:pt x="625" y="68"/>
                          <a:pt x="606" y="71"/>
                          <a:pt x="588" y="75"/>
                        </a:cubicBezTo>
                        <a:cubicBezTo>
                          <a:pt x="544" y="84"/>
                          <a:pt x="544" y="84"/>
                          <a:pt x="544" y="84"/>
                        </a:cubicBezTo>
                        <a:cubicBezTo>
                          <a:pt x="529" y="88"/>
                          <a:pt x="515" y="92"/>
                          <a:pt x="501" y="97"/>
                        </a:cubicBezTo>
                        <a:cubicBezTo>
                          <a:pt x="495" y="90"/>
                          <a:pt x="489" y="84"/>
                          <a:pt x="482" y="79"/>
                        </a:cubicBezTo>
                        <a:cubicBezTo>
                          <a:pt x="473" y="71"/>
                          <a:pt x="458" y="72"/>
                          <a:pt x="450" y="81"/>
                        </a:cubicBezTo>
                        <a:cubicBezTo>
                          <a:pt x="442" y="90"/>
                          <a:pt x="443" y="105"/>
                          <a:pt x="453" y="113"/>
                        </a:cubicBezTo>
                        <a:cubicBezTo>
                          <a:pt x="464" y="122"/>
                          <a:pt x="475" y="133"/>
                          <a:pt x="484" y="144"/>
                        </a:cubicBezTo>
                        <a:cubicBezTo>
                          <a:pt x="504" y="169"/>
                          <a:pt x="509" y="201"/>
                          <a:pt x="496" y="230"/>
                        </a:cubicBezTo>
                        <a:cubicBezTo>
                          <a:pt x="482" y="259"/>
                          <a:pt x="455" y="277"/>
                          <a:pt x="423" y="279"/>
                        </a:cubicBezTo>
                        <a:cubicBezTo>
                          <a:pt x="423" y="279"/>
                          <a:pt x="423" y="279"/>
                          <a:pt x="423" y="279"/>
                        </a:cubicBezTo>
                        <a:cubicBezTo>
                          <a:pt x="383" y="280"/>
                          <a:pt x="348" y="252"/>
                          <a:pt x="339" y="213"/>
                        </a:cubicBezTo>
                        <a:cubicBezTo>
                          <a:pt x="336" y="200"/>
                          <a:pt x="337" y="185"/>
                          <a:pt x="338" y="170"/>
                        </a:cubicBezTo>
                        <a:cubicBezTo>
                          <a:pt x="339" y="159"/>
                          <a:pt x="340" y="148"/>
                          <a:pt x="339" y="136"/>
                        </a:cubicBezTo>
                        <a:cubicBezTo>
                          <a:pt x="338" y="106"/>
                          <a:pt x="333" y="76"/>
                          <a:pt x="328" y="49"/>
                        </a:cubicBezTo>
                        <a:cubicBezTo>
                          <a:pt x="343" y="53"/>
                          <a:pt x="358" y="58"/>
                          <a:pt x="371" y="64"/>
                        </a:cubicBezTo>
                        <a:cubicBezTo>
                          <a:pt x="383" y="68"/>
                          <a:pt x="396" y="63"/>
                          <a:pt x="401" y="51"/>
                        </a:cubicBezTo>
                        <a:cubicBezTo>
                          <a:pt x="405" y="40"/>
                          <a:pt x="400" y="27"/>
                          <a:pt x="388" y="22"/>
                        </a:cubicBezTo>
                        <a:cubicBezTo>
                          <a:pt x="370" y="14"/>
                          <a:pt x="350" y="8"/>
                          <a:pt x="330" y="3"/>
                        </a:cubicBezTo>
                        <a:cubicBezTo>
                          <a:pt x="317" y="0"/>
                          <a:pt x="303" y="3"/>
                          <a:pt x="293" y="13"/>
                        </a:cubicBezTo>
                        <a:cubicBezTo>
                          <a:pt x="284" y="22"/>
                          <a:pt x="280" y="35"/>
                          <a:pt x="282" y="48"/>
                        </a:cubicBezTo>
                        <a:cubicBezTo>
                          <a:pt x="288" y="77"/>
                          <a:pt x="293" y="107"/>
                          <a:pt x="294" y="138"/>
                        </a:cubicBezTo>
                        <a:cubicBezTo>
                          <a:pt x="295" y="148"/>
                          <a:pt x="294" y="157"/>
                          <a:pt x="293" y="167"/>
                        </a:cubicBezTo>
                        <a:cubicBezTo>
                          <a:pt x="293" y="180"/>
                          <a:pt x="292" y="193"/>
                          <a:pt x="293" y="206"/>
                        </a:cubicBezTo>
                        <a:cubicBezTo>
                          <a:pt x="229" y="260"/>
                          <a:pt x="182" y="325"/>
                          <a:pt x="154" y="402"/>
                        </a:cubicBezTo>
                        <a:cubicBezTo>
                          <a:pt x="148" y="418"/>
                          <a:pt x="133" y="428"/>
                          <a:pt x="117" y="428"/>
                        </a:cubicBezTo>
                        <a:cubicBezTo>
                          <a:pt x="97" y="428"/>
                          <a:pt x="97" y="428"/>
                          <a:pt x="97" y="428"/>
                        </a:cubicBezTo>
                        <a:cubicBezTo>
                          <a:pt x="43" y="428"/>
                          <a:pt x="0" y="472"/>
                          <a:pt x="0" y="525"/>
                        </a:cubicBezTo>
                        <a:cubicBezTo>
                          <a:pt x="0" y="601"/>
                          <a:pt x="0" y="601"/>
                          <a:pt x="0" y="601"/>
                        </a:cubicBezTo>
                        <a:cubicBezTo>
                          <a:pt x="0" y="654"/>
                          <a:pt x="43" y="698"/>
                          <a:pt x="97" y="698"/>
                        </a:cubicBezTo>
                        <a:cubicBezTo>
                          <a:pt x="109" y="698"/>
                          <a:pt x="109" y="698"/>
                          <a:pt x="109" y="698"/>
                        </a:cubicBezTo>
                        <a:cubicBezTo>
                          <a:pt x="127" y="698"/>
                          <a:pt x="142" y="709"/>
                          <a:pt x="148" y="725"/>
                        </a:cubicBezTo>
                        <a:cubicBezTo>
                          <a:pt x="148" y="726"/>
                          <a:pt x="148" y="726"/>
                          <a:pt x="148" y="726"/>
                        </a:cubicBezTo>
                        <a:cubicBezTo>
                          <a:pt x="174" y="802"/>
                          <a:pt x="211" y="850"/>
                          <a:pt x="259" y="900"/>
                        </a:cubicBezTo>
                        <a:cubicBezTo>
                          <a:pt x="280" y="921"/>
                          <a:pt x="301" y="940"/>
                          <a:pt x="323" y="957"/>
                        </a:cubicBezTo>
                        <a:cubicBezTo>
                          <a:pt x="334" y="966"/>
                          <a:pt x="347" y="974"/>
                          <a:pt x="359" y="982"/>
                        </a:cubicBezTo>
                        <a:cubicBezTo>
                          <a:pt x="368" y="988"/>
                          <a:pt x="379" y="993"/>
                          <a:pt x="389" y="998"/>
                        </a:cubicBezTo>
                        <a:cubicBezTo>
                          <a:pt x="405" y="1005"/>
                          <a:pt x="420" y="1012"/>
                          <a:pt x="430" y="1022"/>
                        </a:cubicBezTo>
                        <a:cubicBezTo>
                          <a:pt x="436" y="1029"/>
                          <a:pt x="436" y="1037"/>
                          <a:pt x="435" y="1056"/>
                        </a:cubicBezTo>
                        <a:cubicBezTo>
                          <a:pt x="435" y="1060"/>
                          <a:pt x="435" y="1060"/>
                          <a:pt x="435" y="1060"/>
                        </a:cubicBezTo>
                        <a:cubicBezTo>
                          <a:pt x="433" y="1084"/>
                          <a:pt x="429" y="1110"/>
                          <a:pt x="425" y="1133"/>
                        </a:cubicBezTo>
                        <a:cubicBezTo>
                          <a:pt x="424" y="1145"/>
                          <a:pt x="427" y="1156"/>
                          <a:pt x="434" y="1165"/>
                        </a:cubicBezTo>
                        <a:cubicBezTo>
                          <a:pt x="442" y="1174"/>
                          <a:pt x="453" y="1179"/>
                          <a:pt x="464" y="1179"/>
                        </a:cubicBezTo>
                        <a:cubicBezTo>
                          <a:pt x="574" y="1179"/>
                          <a:pt x="574" y="1179"/>
                          <a:pt x="574" y="1179"/>
                        </a:cubicBezTo>
                        <a:cubicBezTo>
                          <a:pt x="583" y="1179"/>
                          <a:pt x="592" y="1175"/>
                          <a:pt x="599" y="1169"/>
                        </a:cubicBezTo>
                        <a:cubicBezTo>
                          <a:pt x="606" y="1163"/>
                          <a:pt x="639" y="1130"/>
                          <a:pt x="654" y="1074"/>
                        </a:cubicBezTo>
                        <a:cubicBezTo>
                          <a:pt x="654" y="1073"/>
                          <a:pt x="655" y="1073"/>
                          <a:pt x="656" y="1073"/>
                        </a:cubicBezTo>
                        <a:cubicBezTo>
                          <a:pt x="684" y="1076"/>
                          <a:pt x="712" y="1078"/>
                          <a:pt x="740" y="1078"/>
                        </a:cubicBezTo>
                        <a:cubicBezTo>
                          <a:pt x="806" y="1078"/>
                          <a:pt x="871" y="1069"/>
                          <a:pt x="933" y="1052"/>
                        </a:cubicBezTo>
                        <a:cubicBezTo>
                          <a:pt x="933" y="1052"/>
                          <a:pt x="934" y="1052"/>
                          <a:pt x="934" y="1052"/>
                        </a:cubicBezTo>
                        <a:cubicBezTo>
                          <a:pt x="935" y="1053"/>
                          <a:pt x="935" y="1053"/>
                          <a:pt x="935" y="1054"/>
                        </a:cubicBezTo>
                        <a:cubicBezTo>
                          <a:pt x="937" y="1084"/>
                          <a:pt x="935" y="1120"/>
                          <a:pt x="932" y="1134"/>
                        </a:cubicBezTo>
                        <a:cubicBezTo>
                          <a:pt x="930" y="1145"/>
                          <a:pt x="933" y="1156"/>
                          <a:pt x="940" y="1165"/>
                        </a:cubicBezTo>
                        <a:cubicBezTo>
                          <a:pt x="947" y="1174"/>
                          <a:pt x="958" y="1179"/>
                          <a:pt x="970" y="1179"/>
                        </a:cubicBezTo>
                        <a:cubicBezTo>
                          <a:pt x="1137" y="1179"/>
                          <a:pt x="1137" y="1179"/>
                          <a:pt x="1137" y="1179"/>
                        </a:cubicBezTo>
                        <a:cubicBezTo>
                          <a:pt x="1151" y="1179"/>
                          <a:pt x="1163" y="1171"/>
                          <a:pt x="1170" y="1159"/>
                        </a:cubicBezTo>
                        <a:cubicBezTo>
                          <a:pt x="1182" y="1138"/>
                          <a:pt x="1191" y="1110"/>
                          <a:pt x="1196" y="1076"/>
                        </a:cubicBezTo>
                        <a:cubicBezTo>
                          <a:pt x="1198" y="1064"/>
                          <a:pt x="1190" y="1052"/>
                          <a:pt x="1178" y="1050"/>
                        </a:cubicBezTo>
                        <a:cubicBezTo>
                          <a:pt x="1165" y="1048"/>
                          <a:pt x="1154" y="1057"/>
                          <a:pt x="1152" y="1069"/>
                        </a:cubicBezTo>
                        <a:cubicBezTo>
                          <a:pt x="1147" y="1095"/>
                          <a:pt x="1141" y="1117"/>
                          <a:pt x="1132" y="1134"/>
                        </a:cubicBezTo>
                        <a:cubicBezTo>
                          <a:pt x="977" y="1134"/>
                          <a:pt x="977" y="1134"/>
                          <a:pt x="977" y="1134"/>
                        </a:cubicBezTo>
                        <a:cubicBezTo>
                          <a:pt x="980" y="1114"/>
                          <a:pt x="982" y="1079"/>
                          <a:pt x="980" y="1050"/>
                        </a:cubicBezTo>
                        <a:cubicBezTo>
                          <a:pt x="979" y="1037"/>
                          <a:pt x="972" y="1024"/>
                          <a:pt x="960" y="1016"/>
                        </a:cubicBezTo>
                        <a:cubicBezTo>
                          <a:pt x="949" y="1008"/>
                          <a:pt x="935" y="1005"/>
                          <a:pt x="921" y="1009"/>
                        </a:cubicBezTo>
                        <a:cubicBezTo>
                          <a:pt x="863" y="1025"/>
                          <a:pt x="802" y="1033"/>
                          <a:pt x="740" y="1033"/>
                        </a:cubicBezTo>
                        <a:cubicBezTo>
                          <a:pt x="713" y="1033"/>
                          <a:pt x="687" y="1031"/>
                          <a:pt x="661" y="1028"/>
                        </a:cubicBezTo>
                        <a:cubicBezTo>
                          <a:pt x="638" y="1026"/>
                          <a:pt x="617" y="1040"/>
                          <a:pt x="611" y="1062"/>
                        </a:cubicBezTo>
                        <a:cubicBezTo>
                          <a:pt x="602" y="1097"/>
                          <a:pt x="582" y="1123"/>
                          <a:pt x="571" y="1134"/>
                        </a:cubicBezTo>
                        <a:cubicBezTo>
                          <a:pt x="471" y="1134"/>
                          <a:pt x="471" y="1134"/>
                          <a:pt x="471" y="1134"/>
                        </a:cubicBezTo>
                        <a:cubicBezTo>
                          <a:pt x="474" y="1111"/>
                          <a:pt x="478" y="1086"/>
                          <a:pt x="480" y="1063"/>
                        </a:cubicBezTo>
                        <a:cubicBezTo>
                          <a:pt x="480" y="1059"/>
                          <a:pt x="480" y="1059"/>
                          <a:pt x="480" y="1059"/>
                        </a:cubicBezTo>
                        <a:cubicBezTo>
                          <a:pt x="481" y="1039"/>
                          <a:pt x="483" y="1014"/>
                          <a:pt x="463" y="992"/>
                        </a:cubicBezTo>
                        <a:cubicBezTo>
                          <a:pt x="448" y="975"/>
                          <a:pt x="427" y="965"/>
                          <a:pt x="408" y="957"/>
                        </a:cubicBezTo>
                        <a:cubicBezTo>
                          <a:pt x="399" y="953"/>
                          <a:pt x="390" y="948"/>
                          <a:pt x="383" y="944"/>
                        </a:cubicBezTo>
                        <a:cubicBezTo>
                          <a:pt x="372" y="937"/>
                          <a:pt x="361" y="929"/>
                          <a:pt x="350" y="921"/>
                        </a:cubicBezTo>
                        <a:cubicBezTo>
                          <a:pt x="330" y="906"/>
                          <a:pt x="310" y="888"/>
                          <a:pt x="291" y="869"/>
                        </a:cubicBezTo>
                        <a:cubicBezTo>
                          <a:pt x="247" y="823"/>
                          <a:pt x="213" y="779"/>
                          <a:pt x="190" y="711"/>
                        </a:cubicBezTo>
                        <a:cubicBezTo>
                          <a:pt x="190" y="711"/>
                          <a:pt x="190" y="711"/>
                          <a:pt x="190" y="711"/>
                        </a:cubicBezTo>
                        <a:cubicBezTo>
                          <a:pt x="179" y="676"/>
                          <a:pt x="146" y="653"/>
                          <a:pt x="109" y="653"/>
                        </a:cubicBezTo>
                        <a:cubicBezTo>
                          <a:pt x="97" y="653"/>
                          <a:pt x="97" y="653"/>
                          <a:pt x="97" y="653"/>
                        </a:cubicBezTo>
                        <a:cubicBezTo>
                          <a:pt x="68" y="653"/>
                          <a:pt x="45" y="630"/>
                          <a:pt x="45" y="601"/>
                        </a:cubicBezTo>
                        <a:cubicBezTo>
                          <a:pt x="45" y="525"/>
                          <a:pt x="45" y="525"/>
                          <a:pt x="45" y="525"/>
                        </a:cubicBezTo>
                        <a:cubicBezTo>
                          <a:pt x="45" y="497"/>
                          <a:pt x="68" y="473"/>
                          <a:pt x="97" y="473"/>
                        </a:cubicBezTo>
                        <a:cubicBezTo>
                          <a:pt x="117" y="473"/>
                          <a:pt x="117" y="473"/>
                          <a:pt x="117" y="473"/>
                        </a:cubicBezTo>
                        <a:cubicBezTo>
                          <a:pt x="152" y="473"/>
                          <a:pt x="184" y="451"/>
                          <a:pt x="196" y="417"/>
                        </a:cubicBezTo>
                        <a:cubicBezTo>
                          <a:pt x="219" y="354"/>
                          <a:pt x="256" y="300"/>
                          <a:pt x="307" y="254"/>
                        </a:cubicBezTo>
                        <a:cubicBezTo>
                          <a:pt x="329" y="296"/>
                          <a:pt x="372" y="324"/>
                          <a:pt x="420" y="324"/>
                        </a:cubicBezTo>
                        <a:cubicBezTo>
                          <a:pt x="421" y="324"/>
                          <a:pt x="423" y="324"/>
                          <a:pt x="424" y="323"/>
                        </a:cubicBezTo>
                        <a:cubicBezTo>
                          <a:pt x="425" y="323"/>
                          <a:pt x="425" y="323"/>
                          <a:pt x="425" y="323"/>
                        </a:cubicBezTo>
                        <a:cubicBezTo>
                          <a:pt x="474" y="322"/>
                          <a:pt x="517" y="293"/>
                          <a:pt x="537" y="248"/>
                        </a:cubicBezTo>
                        <a:cubicBezTo>
                          <a:pt x="553" y="211"/>
                          <a:pt x="551" y="169"/>
                          <a:pt x="531" y="134"/>
                        </a:cubicBezTo>
                        <a:cubicBezTo>
                          <a:pt x="582" y="120"/>
                          <a:pt x="636" y="110"/>
                          <a:pt x="693" y="105"/>
                        </a:cubicBezTo>
                        <a:cubicBezTo>
                          <a:pt x="759" y="100"/>
                          <a:pt x="819" y="101"/>
                          <a:pt x="873" y="109"/>
                        </a:cubicBezTo>
                        <a:cubicBezTo>
                          <a:pt x="1002" y="127"/>
                          <a:pt x="1119" y="188"/>
                          <a:pt x="1201" y="281"/>
                        </a:cubicBezTo>
                        <a:cubicBezTo>
                          <a:pt x="1226" y="309"/>
                          <a:pt x="1248" y="340"/>
                          <a:pt x="1266" y="373"/>
                        </a:cubicBezTo>
                        <a:cubicBezTo>
                          <a:pt x="1281" y="400"/>
                          <a:pt x="1292" y="427"/>
                          <a:pt x="1300" y="455"/>
                        </a:cubicBezTo>
                        <a:cubicBezTo>
                          <a:pt x="1306" y="477"/>
                          <a:pt x="1328" y="492"/>
                          <a:pt x="1351" y="489"/>
                        </a:cubicBezTo>
                        <a:cubicBezTo>
                          <a:pt x="1392" y="486"/>
                          <a:pt x="1447" y="472"/>
                          <a:pt x="1489" y="430"/>
                        </a:cubicBezTo>
                        <a:cubicBezTo>
                          <a:pt x="1479" y="497"/>
                          <a:pt x="1445" y="573"/>
                          <a:pt x="1349" y="590"/>
                        </a:cubicBezTo>
                        <a:cubicBezTo>
                          <a:pt x="1329" y="594"/>
                          <a:pt x="1313" y="609"/>
                          <a:pt x="1309" y="629"/>
                        </a:cubicBezTo>
                        <a:cubicBezTo>
                          <a:pt x="1282" y="787"/>
                          <a:pt x="1164" y="888"/>
                          <a:pt x="1163" y="889"/>
                        </a:cubicBezTo>
                        <a:cubicBezTo>
                          <a:pt x="1157" y="894"/>
                          <a:pt x="1154" y="901"/>
                          <a:pt x="1155" y="908"/>
                        </a:cubicBezTo>
                        <a:cubicBezTo>
                          <a:pt x="1155" y="909"/>
                          <a:pt x="1158" y="933"/>
                          <a:pt x="1158" y="967"/>
                        </a:cubicBezTo>
                        <a:cubicBezTo>
                          <a:pt x="1158" y="980"/>
                          <a:pt x="1168" y="989"/>
                          <a:pt x="1181" y="989"/>
                        </a:cubicBezTo>
                        <a:cubicBezTo>
                          <a:pt x="1193" y="989"/>
                          <a:pt x="1203" y="979"/>
                          <a:pt x="1203" y="967"/>
                        </a:cubicBezTo>
                        <a:cubicBezTo>
                          <a:pt x="1203" y="944"/>
                          <a:pt x="1201" y="926"/>
                          <a:pt x="1201" y="915"/>
                        </a:cubicBezTo>
                        <a:cubicBezTo>
                          <a:pt x="1231" y="887"/>
                          <a:pt x="1328" y="786"/>
                          <a:pt x="1354" y="637"/>
                        </a:cubicBezTo>
                        <a:cubicBezTo>
                          <a:pt x="1354" y="636"/>
                          <a:pt x="1355" y="634"/>
                          <a:pt x="1357" y="634"/>
                        </a:cubicBezTo>
                        <a:cubicBezTo>
                          <a:pt x="1460" y="616"/>
                          <a:pt x="1523" y="539"/>
                          <a:pt x="1536" y="419"/>
                        </a:cubicBezTo>
                        <a:cubicBezTo>
                          <a:pt x="1538" y="401"/>
                          <a:pt x="1528" y="385"/>
                          <a:pt x="1512" y="378"/>
                        </a:cubicBezTo>
                        <a:cubicBezTo>
                          <a:pt x="1496" y="371"/>
                          <a:pt x="1477" y="376"/>
                          <a:pt x="1466" y="389"/>
                        </a:cubicBezTo>
                        <a:cubicBezTo>
                          <a:pt x="1433" y="429"/>
                          <a:pt x="1383" y="441"/>
                          <a:pt x="1347" y="445"/>
                        </a:cubicBezTo>
                        <a:cubicBezTo>
                          <a:pt x="1345" y="445"/>
                          <a:pt x="1343" y="444"/>
                          <a:pt x="1343" y="442"/>
                        </a:cubicBezTo>
                        <a:cubicBezTo>
                          <a:pt x="1334" y="411"/>
                          <a:pt x="1322" y="381"/>
                          <a:pt x="1306" y="352"/>
                        </a:cubicBezTo>
                        <a:cubicBezTo>
                          <a:pt x="1286" y="316"/>
                          <a:pt x="1262" y="282"/>
                          <a:pt x="1235" y="251"/>
                        </a:cubicBezTo>
                        <a:cubicBezTo>
                          <a:pt x="1175" y="184"/>
                          <a:pt x="1100" y="133"/>
                          <a:pt x="1015"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grpSp>
          <p:nvGrpSpPr>
            <p:cNvPr id="37" name="Groupe 2203"/>
            <p:cNvGrpSpPr>
              <a:grpSpLocks noChangeAspect="1"/>
            </p:cNvGrpSpPr>
            <p:nvPr/>
          </p:nvGrpSpPr>
          <p:grpSpPr>
            <a:xfrm>
              <a:off x="1570270" y="3982238"/>
              <a:ext cx="506459" cy="513858"/>
              <a:chOff x="2834741" y="2648274"/>
              <a:chExt cx="424723" cy="430928"/>
            </a:xfrm>
            <a:solidFill>
              <a:schemeClr val="bg1"/>
            </a:solidFill>
          </p:grpSpPr>
          <p:grpSp>
            <p:nvGrpSpPr>
              <p:cNvPr id="80" name="Group 51"/>
              <p:cNvGrpSpPr>
                <a:grpSpLocks noChangeAspect="1"/>
              </p:cNvGrpSpPr>
              <p:nvPr/>
            </p:nvGrpSpPr>
            <p:grpSpPr bwMode="auto">
              <a:xfrm>
                <a:off x="2834741" y="2648274"/>
                <a:ext cx="424723" cy="430928"/>
                <a:chOff x="2919" y="1217"/>
                <a:chExt cx="1848" cy="1875"/>
              </a:xfrm>
              <a:grpFill/>
            </p:grpSpPr>
            <p:sp>
              <p:nvSpPr>
                <p:cNvPr id="94" name="Freeform 52"/>
                <p:cNvSpPr>
                  <a:spLocks noEditPoints="1"/>
                </p:cNvSpPr>
                <p:nvPr/>
              </p:nvSpPr>
              <p:spPr bwMode="auto">
                <a:xfrm>
                  <a:off x="2919" y="1217"/>
                  <a:ext cx="1848" cy="1875"/>
                </a:xfrm>
                <a:custGeom>
                  <a:avLst/>
                  <a:gdLst>
                    <a:gd name="T0" fmla="*/ 1420 w 1516"/>
                    <a:gd name="T1" fmla="*/ 507 h 1545"/>
                    <a:gd name="T2" fmla="*/ 1346 w 1516"/>
                    <a:gd name="T3" fmla="*/ 348 h 1545"/>
                    <a:gd name="T4" fmla="*/ 1119 w 1516"/>
                    <a:gd name="T5" fmla="*/ 157 h 1545"/>
                    <a:gd name="T6" fmla="*/ 751 w 1516"/>
                    <a:gd name="T7" fmla="*/ 81 h 1545"/>
                    <a:gd name="T8" fmla="*/ 553 w 1516"/>
                    <a:gd name="T9" fmla="*/ 164 h 1545"/>
                    <a:gd name="T10" fmla="*/ 0 w 1516"/>
                    <a:gd name="T11" fmla="*/ 850 h 1545"/>
                    <a:gd name="T12" fmla="*/ 695 w 1516"/>
                    <a:gd name="T13" fmla="*/ 1545 h 1545"/>
                    <a:gd name="T14" fmla="*/ 1334 w 1516"/>
                    <a:gd name="T15" fmla="*/ 1056 h 1545"/>
                    <a:gd name="T16" fmla="*/ 695 w 1516"/>
                    <a:gd name="T17" fmla="*/ 1497 h 1545"/>
                    <a:gd name="T18" fmla="*/ 685 w 1516"/>
                    <a:gd name="T19" fmla="*/ 1336 h 1545"/>
                    <a:gd name="T20" fmla="*/ 846 w 1516"/>
                    <a:gd name="T21" fmla="*/ 1229 h 1545"/>
                    <a:gd name="T22" fmla="*/ 863 w 1516"/>
                    <a:gd name="T23" fmla="*/ 1135 h 1545"/>
                    <a:gd name="T24" fmla="*/ 1080 w 1516"/>
                    <a:gd name="T25" fmla="*/ 1074 h 1545"/>
                    <a:gd name="T26" fmla="*/ 1350 w 1516"/>
                    <a:gd name="T27" fmla="*/ 997 h 1545"/>
                    <a:gd name="T28" fmla="*/ 1389 w 1516"/>
                    <a:gd name="T29" fmla="*/ 869 h 1545"/>
                    <a:gd name="T30" fmla="*/ 1494 w 1516"/>
                    <a:gd name="T31" fmla="*/ 667 h 1545"/>
                    <a:gd name="T32" fmla="*/ 875 w 1516"/>
                    <a:gd name="T33" fmla="*/ 270 h 1545"/>
                    <a:gd name="T34" fmla="*/ 48 w 1516"/>
                    <a:gd name="T35" fmla="*/ 850 h 1545"/>
                    <a:gd name="T36" fmla="*/ 594 w 1516"/>
                    <a:gd name="T37" fmla="*/ 392 h 1545"/>
                    <a:gd name="T38" fmla="*/ 453 w 1516"/>
                    <a:gd name="T39" fmla="*/ 634 h 1545"/>
                    <a:gd name="T40" fmla="*/ 288 w 1516"/>
                    <a:gd name="T41" fmla="*/ 743 h 1545"/>
                    <a:gd name="T42" fmla="*/ 638 w 1516"/>
                    <a:gd name="T43" fmla="*/ 1309 h 1545"/>
                    <a:gd name="T44" fmla="*/ 294 w 1516"/>
                    <a:gd name="T45" fmla="*/ 796 h 1545"/>
                    <a:gd name="T46" fmla="*/ 492 w 1516"/>
                    <a:gd name="T47" fmla="*/ 671 h 1545"/>
                    <a:gd name="T48" fmla="*/ 827 w 1516"/>
                    <a:gd name="T49" fmla="*/ 1178 h 1545"/>
                    <a:gd name="T50" fmla="*/ 1463 w 1516"/>
                    <a:gd name="T51" fmla="*/ 741 h 1545"/>
                    <a:gd name="T52" fmla="*/ 1352 w 1516"/>
                    <a:gd name="T53" fmla="*/ 836 h 1545"/>
                    <a:gd name="T54" fmla="*/ 868 w 1516"/>
                    <a:gd name="T55" fmla="*/ 1075 h 1545"/>
                    <a:gd name="T56" fmla="*/ 641 w 1516"/>
                    <a:gd name="T57" fmla="*/ 403 h 1545"/>
                    <a:gd name="T58" fmla="*/ 593 w 1516"/>
                    <a:gd name="T59" fmla="*/ 137 h 1545"/>
                    <a:gd name="T60" fmla="*/ 718 w 1516"/>
                    <a:gd name="T61" fmla="*/ 116 h 1545"/>
                    <a:gd name="T62" fmla="*/ 855 w 1516"/>
                    <a:gd name="T63" fmla="*/ 354 h 1545"/>
                    <a:gd name="T64" fmla="*/ 857 w 1516"/>
                    <a:gd name="T65" fmla="*/ 359 h 1545"/>
                    <a:gd name="T66" fmla="*/ 1232 w 1516"/>
                    <a:gd name="T67" fmla="*/ 215 h 1545"/>
                    <a:gd name="T68" fmla="*/ 1193 w 1516"/>
                    <a:gd name="T69" fmla="*/ 317 h 1545"/>
                    <a:gd name="T70" fmla="*/ 1142 w 1516"/>
                    <a:gd name="T71" fmla="*/ 350 h 1545"/>
                    <a:gd name="T72" fmla="*/ 1219 w 1516"/>
                    <a:gd name="T73" fmla="*/ 357 h 1545"/>
                    <a:gd name="T74" fmla="*/ 1316 w 1516"/>
                    <a:gd name="T75" fmla="*/ 422 h 1545"/>
                    <a:gd name="T76" fmla="*/ 1210 w 1516"/>
                    <a:gd name="T77" fmla="*/ 542 h 1545"/>
                    <a:gd name="T78" fmla="*/ 1255 w 1516"/>
                    <a:gd name="T79" fmla="*/ 541 h 1545"/>
                    <a:gd name="T80" fmla="*/ 1362 w 1516"/>
                    <a:gd name="T81" fmla="*/ 621 h 1545"/>
                    <a:gd name="T82" fmla="*/ 1291 w 1516"/>
                    <a:gd name="T83" fmla="*/ 668 h 1545"/>
                    <a:gd name="T84" fmla="*/ 1317 w 1516"/>
                    <a:gd name="T85" fmla="*/ 708 h 1545"/>
                    <a:gd name="T86" fmla="*/ 1414 w 1516"/>
                    <a:gd name="T87" fmla="*/ 666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16" h="1545">
                      <a:moveTo>
                        <a:pt x="1494" y="667"/>
                      </a:moveTo>
                      <a:cubicBezTo>
                        <a:pt x="1478" y="643"/>
                        <a:pt x="1454" y="626"/>
                        <a:pt x="1426" y="620"/>
                      </a:cubicBezTo>
                      <a:cubicBezTo>
                        <a:pt x="1444" y="585"/>
                        <a:pt x="1443" y="542"/>
                        <a:pt x="1420" y="507"/>
                      </a:cubicBezTo>
                      <a:cubicBezTo>
                        <a:pt x="1404" y="483"/>
                        <a:pt x="1379" y="467"/>
                        <a:pt x="1352" y="461"/>
                      </a:cubicBezTo>
                      <a:cubicBezTo>
                        <a:pt x="1357" y="451"/>
                        <a:pt x="1360" y="442"/>
                        <a:pt x="1362" y="431"/>
                      </a:cubicBezTo>
                      <a:cubicBezTo>
                        <a:pt x="1368" y="402"/>
                        <a:pt x="1362" y="373"/>
                        <a:pt x="1346" y="348"/>
                      </a:cubicBezTo>
                      <a:cubicBezTo>
                        <a:pt x="1330" y="324"/>
                        <a:pt x="1306" y="307"/>
                        <a:pt x="1278" y="301"/>
                      </a:cubicBezTo>
                      <a:cubicBezTo>
                        <a:pt x="1296" y="266"/>
                        <a:pt x="1295" y="223"/>
                        <a:pt x="1272" y="188"/>
                      </a:cubicBezTo>
                      <a:cubicBezTo>
                        <a:pt x="1239" y="137"/>
                        <a:pt x="1170" y="123"/>
                        <a:pt x="1119" y="157"/>
                      </a:cubicBezTo>
                      <a:cubicBezTo>
                        <a:pt x="1009" y="230"/>
                        <a:pt x="1009" y="230"/>
                        <a:pt x="1009" y="230"/>
                      </a:cubicBezTo>
                      <a:cubicBezTo>
                        <a:pt x="950" y="200"/>
                        <a:pt x="887" y="179"/>
                        <a:pt x="822" y="167"/>
                      </a:cubicBezTo>
                      <a:cubicBezTo>
                        <a:pt x="802" y="136"/>
                        <a:pt x="778" y="107"/>
                        <a:pt x="751" y="81"/>
                      </a:cubicBezTo>
                      <a:cubicBezTo>
                        <a:pt x="706" y="37"/>
                        <a:pt x="706" y="37"/>
                        <a:pt x="706" y="37"/>
                      </a:cubicBezTo>
                      <a:cubicBezTo>
                        <a:pt x="672" y="5"/>
                        <a:pt x="620" y="0"/>
                        <a:pt x="581" y="25"/>
                      </a:cubicBezTo>
                      <a:cubicBezTo>
                        <a:pt x="535" y="56"/>
                        <a:pt x="523" y="118"/>
                        <a:pt x="553" y="164"/>
                      </a:cubicBezTo>
                      <a:cubicBezTo>
                        <a:pt x="554" y="166"/>
                        <a:pt x="555" y="167"/>
                        <a:pt x="556" y="169"/>
                      </a:cubicBezTo>
                      <a:cubicBezTo>
                        <a:pt x="407" y="200"/>
                        <a:pt x="271" y="279"/>
                        <a:pt x="170" y="395"/>
                      </a:cubicBezTo>
                      <a:cubicBezTo>
                        <a:pt x="60" y="521"/>
                        <a:pt x="0" y="683"/>
                        <a:pt x="0" y="850"/>
                      </a:cubicBezTo>
                      <a:cubicBezTo>
                        <a:pt x="0" y="882"/>
                        <a:pt x="2" y="914"/>
                        <a:pt x="7" y="946"/>
                      </a:cubicBezTo>
                      <a:cubicBezTo>
                        <a:pt x="40" y="1189"/>
                        <a:pt x="202" y="1398"/>
                        <a:pt x="429" y="1492"/>
                      </a:cubicBezTo>
                      <a:cubicBezTo>
                        <a:pt x="513" y="1527"/>
                        <a:pt x="603" y="1545"/>
                        <a:pt x="695" y="1545"/>
                      </a:cubicBezTo>
                      <a:cubicBezTo>
                        <a:pt x="840" y="1545"/>
                        <a:pt x="980" y="1500"/>
                        <a:pt x="1098" y="1416"/>
                      </a:cubicBezTo>
                      <a:cubicBezTo>
                        <a:pt x="1214" y="1333"/>
                        <a:pt x="1300" y="1219"/>
                        <a:pt x="1348" y="1086"/>
                      </a:cubicBezTo>
                      <a:cubicBezTo>
                        <a:pt x="1353" y="1074"/>
                        <a:pt x="1346" y="1060"/>
                        <a:pt x="1334" y="1056"/>
                      </a:cubicBezTo>
                      <a:cubicBezTo>
                        <a:pt x="1322" y="1051"/>
                        <a:pt x="1308" y="1058"/>
                        <a:pt x="1304" y="1070"/>
                      </a:cubicBezTo>
                      <a:cubicBezTo>
                        <a:pt x="1259" y="1194"/>
                        <a:pt x="1178" y="1300"/>
                        <a:pt x="1070" y="1377"/>
                      </a:cubicBezTo>
                      <a:cubicBezTo>
                        <a:pt x="960" y="1456"/>
                        <a:pt x="830" y="1497"/>
                        <a:pt x="695" y="1497"/>
                      </a:cubicBezTo>
                      <a:cubicBezTo>
                        <a:pt x="625" y="1497"/>
                        <a:pt x="556" y="1486"/>
                        <a:pt x="490" y="1464"/>
                      </a:cubicBezTo>
                      <a:cubicBezTo>
                        <a:pt x="685" y="1336"/>
                        <a:pt x="685" y="1336"/>
                        <a:pt x="685" y="1336"/>
                      </a:cubicBezTo>
                      <a:cubicBezTo>
                        <a:pt x="685" y="1336"/>
                        <a:pt x="685" y="1336"/>
                        <a:pt x="685" y="1336"/>
                      </a:cubicBezTo>
                      <a:cubicBezTo>
                        <a:pt x="685" y="1336"/>
                        <a:pt x="685" y="1336"/>
                        <a:pt x="685" y="1336"/>
                      </a:cubicBezTo>
                      <a:cubicBezTo>
                        <a:pt x="846" y="1229"/>
                        <a:pt x="846" y="1229"/>
                        <a:pt x="846" y="1229"/>
                      </a:cubicBezTo>
                      <a:cubicBezTo>
                        <a:pt x="846" y="1229"/>
                        <a:pt x="846" y="1229"/>
                        <a:pt x="846" y="1229"/>
                      </a:cubicBezTo>
                      <a:cubicBezTo>
                        <a:pt x="861" y="1219"/>
                        <a:pt x="871" y="1204"/>
                        <a:pt x="874" y="1187"/>
                      </a:cubicBezTo>
                      <a:cubicBezTo>
                        <a:pt x="878" y="1170"/>
                        <a:pt x="874" y="1153"/>
                        <a:pt x="865" y="1138"/>
                      </a:cubicBezTo>
                      <a:cubicBezTo>
                        <a:pt x="863" y="1135"/>
                        <a:pt x="863" y="1135"/>
                        <a:pt x="863" y="1135"/>
                      </a:cubicBezTo>
                      <a:cubicBezTo>
                        <a:pt x="894" y="1114"/>
                        <a:pt x="894" y="1114"/>
                        <a:pt x="894" y="1114"/>
                      </a:cubicBezTo>
                      <a:cubicBezTo>
                        <a:pt x="916" y="1100"/>
                        <a:pt x="943" y="1094"/>
                        <a:pt x="970" y="1098"/>
                      </a:cubicBezTo>
                      <a:cubicBezTo>
                        <a:pt x="1008" y="1104"/>
                        <a:pt x="1047" y="1096"/>
                        <a:pt x="1080" y="1074"/>
                      </a:cubicBezTo>
                      <a:cubicBezTo>
                        <a:pt x="1340" y="902"/>
                        <a:pt x="1340" y="902"/>
                        <a:pt x="1340" y="902"/>
                      </a:cubicBezTo>
                      <a:cubicBezTo>
                        <a:pt x="1338" y="924"/>
                        <a:pt x="1335" y="947"/>
                        <a:pt x="1331" y="969"/>
                      </a:cubicBezTo>
                      <a:cubicBezTo>
                        <a:pt x="1328" y="982"/>
                        <a:pt x="1337" y="994"/>
                        <a:pt x="1350" y="997"/>
                      </a:cubicBezTo>
                      <a:cubicBezTo>
                        <a:pt x="1351" y="997"/>
                        <a:pt x="1353" y="997"/>
                        <a:pt x="1354" y="997"/>
                      </a:cubicBezTo>
                      <a:cubicBezTo>
                        <a:pt x="1366" y="997"/>
                        <a:pt x="1376" y="989"/>
                        <a:pt x="1378" y="978"/>
                      </a:cubicBezTo>
                      <a:cubicBezTo>
                        <a:pt x="1384" y="942"/>
                        <a:pt x="1388" y="906"/>
                        <a:pt x="1389" y="869"/>
                      </a:cubicBezTo>
                      <a:cubicBezTo>
                        <a:pt x="1463" y="821"/>
                        <a:pt x="1463" y="821"/>
                        <a:pt x="1463" y="821"/>
                      </a:cubicBezTo>
                      <a:cubicBezTo>
                        <a:pt x="1487" y="804"/>
                        <a:pt x="1504" y="779"/>
                        <a:pt x="1510" y="750"/>
                      </a:cubicBezTo>
                      <a:cubicBezTo>
                        <a:pt x="1516" y="721"/>
                        <a:pt x="1510" y="692"/>
                        <a:pt x="1494" y="667"/>
                      </a:cubicBezTo>
                      <a:close/>
                      <a:moveTo>
                        <a:pt x="962" y="261"/>
                      </a:moveTo>
                      <a:cubicBezTo>
                        <a:pt x="889" y="309"/>
                        <a:pt x="889" y="309"/>
                        <a:pt x="889" y="309"/>
                      </a:cubicBezTo>
                      <a:cubicBezTo>
                        <a:pt x="875" y="270"/>
                        <a:pt x="875" y="270"/>
                        <a:pt x="875" y="270"/>
                      </a:cubicBezTo>
                      <a:cubicBezTo>
                        <a:pt x="869" y="254"/>
                        <a:pt x="862" y="239"/>
                        <a:pt x="854" y="223"/>
                      </a:cubicBezTo>
                      <a:cubicBezTo>
                        <a:pt x="891" y="232"/>
                        <a:pt x="927" y="245"/>
                        <a:pt x="962" y="261"/>
                      </a:cubicBezTo>
                      <a:close/>
                      <a:moveTo>
                        <a:pt x="48" y="850"/>
                      </a:moveTo>
                      <a:cubicBezTo>
                        <a:pt x="48" y="694"/>
                        <a:pt x="104" y="544"/>
                        <a:pt x="206" y="426"/>
                      </a:cubicBezTo>
                      <a:cubicBezTo>
                        <a:pt x="303" y="315"/>
                        <a:pt x="435" y="240"/>
                        <a:pt x="579" y="214"/>
                      </a:cubicBezTo>
                      <a:cubicBezTo>
                        <a:pt x="603" y="270"/>
                        <a:pt x="608" y="332"/>
                        <a:pt x="594" y="392"/>
                      </a:cubicBezTo>
                      <a:cubicBezTo>
                        <a:pt x="536" y="644"/>
                        <a:pt x="536" y="644"/>
                        <a:pt x="536" y="644"/>
                      </a:cubicBezTo>
                      <a:cubicBezTo>
                        <a:pt x="527" y="634"/>
                        <a:pt x="515" y="627"/>
                        <a:pt x="502" y="625"/>
                      </a:cubicBezTo>
                      <a:cubicBezTo>
                        <a:pt x="484" y="621"/>
                        <a:pt x="467" y="624"/>
                        <a:pt x="453" y="634"/>
                      </a:cubicBezTo>
                      <a:cubicBezTo>
                        <a:pt x="288" y="743"/>
                        <a:pt x="288" y="743"/>
                        <a:pt x="288" y="743"/>
                      </a:cubicBezTo>
                      <a:cubicBezTo>
                        <a:pt x="288" y="743"/>
                        <a:pt x="288" y="743"/>
                        <a:pt x="288" y="743"/>
                      </a:cubicBezTo>
                      <a:cubicBezTo>
                        <a:pt x="288" y="743"/>
                        <a:pt x="288" y="743"/>
                        <a:pt x="288" y="743"/>
                      </a:cubicBezTo>
                      <a:cubicBezTo>
                        <a:pt x="50" y="901"/>
                        <a:pt x="50" y="901"/>
                        <a:pt x="50" y="901"/>
                      </a:cubicBezTo>
                      <a:cubicBezTo>
                        <a:pt x="48" y="884"/>
                        <a:pt x="48" y="867"/>
                        <a:pt x="48" y="850"/>
                      </a:cubicBezTo>
                      <a:close/>
                      <a:moveTo>
                        <a:pt x="638" y="1309"/>
                      </a:moveTo>
                      <a:cubicBezTo>
                        <a:pt x="436" y="1443"/>
                        <a:pt x="436" y="1443"/>
                        <a:pt x="436" y="1443"/>
                      </a:cubicBezTo>
                      <a:cubicBezTo>
                        <a:pt x="235" y="1355"/>
                        <a:pt x="91" y="1169"/>
                        <a:pt x="56" y="953"/>
                      </a:cubicBezTo>
                      <a:cubicBezTo>
                        <a:pt x="294" y="796"/>
                        <a:pt x="294" y="796"/>
                        <a:pt x="294" y="796"/>
                      </a:cubicBezTo>
                      <a:cubicBezTo>
                        <a:pt x="334" y="770"/>
                        <a:pt x="334" y="770"/>
                        <a:pt x="334" y="770"/>
                      </a:cubicBezTo>
                      <a:cubicBezTo>
                        <a:pt x="479" y="674"/>
                        <a:pt x="479" y="674"/>
                        <a:pt x="479" y="674"/>
                      </a:cubicBezTo>
                      <a:cubicBezTo>
                        <a:pt x="483" y="671"/>
                        <a:pt x="487" y="670"/>
                        <a:pt x="492" y="671"/>
                      </a:cubicBezTo>
                      <a:cubicBezTo>
                        <a:pt x="497" y="672"/>
                        <a:pt x="501" y="675"/>
                        <a:pt x="503" y="679"/>
                      </a:cubicBezTo>
                      <a:cubicBezTo>
                        <a:pt x="825" y="1165"/>
                        <a:pt x="825" y="1165"/>
                        <a:pt x="825" y="1165"/>
                      </a:cubicBezTo>
                      <a:cubicBezTo>
                        <a:pt x="827" y="1169"/>
                        <a:pt x="828" y="1173"/>
                        <a:pt x="827" y="1178"/>
                      </a:cubicBezTo>
                      <a:cubicBezTo>
                        <a:pt x="826" y="1182"/>
                        <a:pt x="824" y="1186"/>
                        <a:pt x="820" y="1189"/>
                      </a:cubicBezTo>
                      <a:cubicBezTo>
                        <a:pt x="678" y="1283"/>
                        <a:pt x="678" y="1283"/>
                        <a:pt x="678" y="1283"/>
                      </a:cubicBezTo>
                      <a:moveTo>
                        <a:pt x="1463" y="741"/>
                      </a:moveTo>
                      <a:cubicBezTo>
                        <a:pt x="1460" y="757"/>
                        <a:pt x="1450" y="771"/>
                        <a:pt x="1436" y="781"/>
                      </a:cubicBezTo>
                      <a:cubicBezTo>
                        <a:pt x="1352" y="836"/>
                        <a:pt x="1352" y="836"/>
                        <a:pt x="1352" y="836"/>
                      </a:cubicBezTo>
                      <a:cubicBezTo>
                        <a:pt x="1352" y="836"/>
                        <a:pt x="1352" y="836"/>
                        <a:pt x="1352" y="836"/>
                      </a:cubicBezTo>
                      <a:cubicBezTo>
                        <a:pt x="1053" y="1034"/>
                        <a:pt x="1053" y="1034"/>
                        <a:pt x="1053" y="1034"/>
                      </a:cubicBezTo>
                      <a:cubicBezTo>
                        <a:pt x="1031" y="1049"/>
                        <a:pt x="1004" y="1055"/>
                        <a:pt x="977" y="1051"/>
                      </a:cubicBezTo>
                      <a:cubicBezTo>
                        <a:pt x="939" y="1045"/>
                        <a:pt x="900" y="1053"/>
                        <a:pt x="868" y="1075"/>
                      </a:cubicBezTo>
                      <a:cubicBezTo>
                        <a:pt x="836" y="1095"/>
                        <a:pt x="836" y="1095"/>
                        <a:pt x="836" y="1095"/>
                      </a:cubicBezTo>
                      <a:cubicBezTo>
                        <a:pt x="573" y="697"/>
                        <a:pt x="573" y="697"/>
                        <a:pt x="573" y="697"/>
                      </a:cubicBezTo>
                      <a:cubicBezTo>
                        <a:pt x="641" y="403"/>
                        <a:pt x="641" y="403"/>
                        <a:pt x="641" y="403"/>
                      </a:cubicBezTo>
                      <a:cubicBezTo>
                        <a:pt x="658" y="327"/>
                        <a:pt x="649" y="247"/>
                        <a:pt x="616" y="178"/>
                      </a:cubicBezTo>
                      <a:cubicBezTo>
                        <a:pt x="615" y="177"/>
                        <a:pt x="615" y="176"/>
                        <a:pt x="615" y="176"/>
                      </a:cubicBezTo>
                      <a:cubicBezTo>
                        <a:pt x="608" y="162"/>
                        <a:pt x="601" y="150"/>
                        <a:pt x="593" y="137"/>
                      </a:cubicBezTo>
                      <a:cubicBezTo>
                        <a:pt x="577" y="113"/>
                        <a:pt x="583" y="81"/>
                        <a:pt x="607" y="65"/>
                      </a:cubicBezTo>
                      <a:cubicBezTo>
                        <a:pt x="628" y="52"/>
                        <a:pt x="655" y="54"/>
                        <a:pt x="672" y="71"/>
                      </a:cubicBezTo>
                      <a:cubicBezTo>
                        <a:pt x="718" y="116"/>
                        <a:pt x="718" y="116"/>
                        <a:pt x="718" y="116"/>
                      </a:cubicBezTo>
                      <a:cubicBezTo>
                        <a:pt x="767" y="163"/>
                        <a:pt x="806" y="223"/>
                        <a:pt x="830" y="287"/>
                      </a:cubicBezTo>
                      <a:cubicBezTo>
                        <a:pt x="855" y="354"/>
                        <a:pt x="855" y="354"/>
                        <a:pt x="855" y="354"/>
                      </a:cubicBezTo>
                      <a:cubicBezTo>
                        <a:pt x="855" y="354"/>
                        <a:pt x="855" y="354"/>
                        <a:pt x="855" y="354"/>
                      </a:cubicBezTo>
                      <a:cubicBezTo>
                        <a:pt x="855" y="355"/>
                        <a:pt x="855" y="355"/>
                        <a:pt x="855" y="355"/>
                      </a:cubicBezTo>
                      <a:cubicBezTo>
                        <a:pt x="855" y="355"/>
                        <a:pt x="856" y="356"/>
                        <a:pt x="856" y="356"/>
                      </a:cubicBezTo>
                      <a:cubicBezTo>
                        <a:pt x="856" y="357"/>
                        <a:pt x="857" y="358"/>
                        <a:pt x="857" y="359"/>
                      </a:cubicBezTo>
                      <a:cubicBezTo>
                        <a:pt x="865" y="370"/>
                        <a:pt x="879" y="373"/>
                        <a:pt x="890" y="366"/>
                      </a:cubicBezTo>
                      <a:cubicBezTo>
                        <a:pt x="1145" y="197"/>
                        <a:pt x="1145" y="197"/>
                        <a:pt x="1145" y="197"/>
                      </a:cubicBezTo>
                      <a:cubicBezTo>
                        <a:pt x="1174" y="178"/>
                        <a:pt x="1213" y="186"/>
                        <a:pt x="1232" y="215"/>
                      </a:cubicBezTo>
                      <a:cubicBezTo>
                        <a:pt x="1252" y="244"/>
                        <a:pt x="1244" y="283"/>
                        <a:pt x="1215" y="302"/>
                      </a:cubicBezTo>
                      <a:cubicBezTo>
                        <a:pt x="1193" y="317"/>
                        <a:pt x="1193" y="317"/>
                        <a:pt x="1193" y="317"/>
                      </a:cubicBezTo>
                      <a:cubicBezTo>
                        <a:pt x="1193" y="317"/>
                        <a:pt x="1193" y="317"/>
                        <a:pt x="1193" y="317"/>
                      </a:cubicBezTo>
                      <a:cubicBezTo>
                        <a:pt x="1143" y="349"/>
                        <a:pt x="1143" y="349"/>
                        <a:pt x="1143" y="349"/>
                      </a:cubicBezTo>
                      <a:cubicBezTo>
                        <a:pt x="1143" y="349"/>
                        <a:pt x="1143" y="349"/>
                        <a:pt x="1143" y="350"/>
                      </a:cubicBezTo>
                      <a:cubicBezTo>
                        <a:pt x="1143" y="350"/>
                        <a:pt x="1143" y="350"/>
                        <a:pt x="1142" y="350"/>
                      </a:cubicBezTo>
                      <a:cubicBezTo>
                        <a:pt x="1132" y="358"/>
                        <a:pt x="1129" y="372"/>
                        <a:pt x="1137" y="382"/>
                      </a:cubicBezTo>
                      <a:cubicBezTo>
                        <a:pt x="1144" y="393"/>
                        <a:pt x="1159" y="396"/>
                        <a:pt x="1170" y="389"/>
                      </a:cubicBezTo>
                      <a:cubicBezTo>
                        <a:pt x="1219" y="357"/>
                        <a:pt x="1219" y="357"/>
                        <a:pt x="1219" y="357"/>
                      </a:cubicBezTo>
                      <a:cubicBezTo>
                        <a:pt x="1233" y="347"/>
                        <a:pt x="1250" y="344"/>
                        <a:pt x="1266" y="347"/>
                      </a:cubicBezTo>
                      <a:cubicBezTo>
                        <a:pt x="1283" y="351"/>
                        <a:pt x="1297" y="360"/>
                        <a:pt x="1306" y="374"/>
                      </a:cubicBezTo>
                      <a:cubicBezTo>
                        <a:pt x="1316" y="388"/>
                        <a:pt x="1319" y="405"/>
                        <a:pt x="1316" y="422"/>
                      </a:cubicBezTo>
                      <a:cubicBezTo>
                        <a:pt x="1312" y="438"/>
                        <a:pt x="1303" y="452"/>
                        <a:pt x="1289" y="462"/>
                      </a:cubicBezTo>
                      <a:cubicBezTo>
                        <a:pt x="1217" y="509"/>
                        <a:pt x="1217" y="509"/>
                        <a:pt x="1217" y="509"/>
                      </a:cubicBezTo>
                      <a:cubicBezTo>
                        <a:pt x="1206" y="516"/>
                        <a:pt x="1203" y="531"/>
                        <a:pt x="1210" y="542"/>
                      </a:cubicBezTo>
                      <a:cubicBezTo>
                        <a:pt x="1215" y="549"/>
                        <a:pt x="1223" y="553"/>
                        <a:pt x="1230" y="553"/>
                      </a:cubicBezTo>
                      <a:cubicBezTo>
                        <a:pt x="1235" y="553"/>
                        <a:pt x="1239" y="551"/>
                        <a:pt x="1243" y="549"/>
                      </a:cubicBezTo>
                      <a:cubicBezTo>
                        <a:pt x="1255" y="541"/>
                        <a:pt x="1255" y="541"/>
                        <a:pt x="1255" y="541"/>
                      </a:cubicBezTo>
                      <a:cubicBezTo>
                        <a:pt x="1293" y="516"/>
                        <a:pt x="1293" y="516"/>
                        <a:pt x="1293" y="516"/>
                      </a:cubicBezTo>
                      <a:cubicBezTo>
                        <a:pt x="1322" y="497"/>
                        <a:pt x="1361" y="505"/>
                        <a:pt x="1380" y="534"/>
                      </a:cubicBezTo>
                      <a:cubicBezTo>
                        <a:pt x="1399" y="563"/>
                        <a:pt x="1391" y="602"/>
                        <a:pt x="1362" y="621"/>
                      </a:cubicBezTo>
                      <a:cubicBezTo>
                        <a:pt x="1327" y="645"/>
                        <a:pt x="1327" y="645"/>
                        <a:pt x="1327" y="645"/>
                      </a:cubicBezTo>
                      <a:cubicBezTo>
                        <a:pt x="1327" y="645"/>
                        <a:pt x="1326" y="645"/>
                        <a:pt x="1326" y="645"/>
                      </a:cubicBezTo>
                      <a:cubicBezTo>
                        <a:pt x="1291" y="668"/>
                        <a:pt x="1291" y="668"/>
                        <a:pt x="1291" y="668"/>
                      </a:cubicBezTo>
                      <a:cubicBezTo>
                        <a:pt x="1280" y="676"/>
                        <a:pt x="1277" y="691"/>
                        <a:pt x="1284" y="702"/>
                      </a:cubicBezTo>
                      <a:cubicBezTo>
                        <a:pt x="1289" y="709"/>
                        <a:pt x="1296" y="712"/>
                        <a:pt x="1304" y="712"/>
                      </a:cubicBezTo>
                      <a:cubicBezTo>
                        <a:pt x="1309" y="712"/>
                        <a:pt x="1313" y="711"/>
                        <a:pt x="1317" y="708"/>
                      </a:cubicBezTo>
                      <a:cubicBezTo>
                        <a:pt x="1328" y="701"/>
                        <a:pt x="1328" y="701"/>
                        <a:pt x="1328" y="701"/>
                      </a:cubicBezTo>
                      <a:cubicBezTo>
                        <a:pt x="1367" y="676"/>
                        <a:pt x="1367" y="676"/>
                        <a:pt x="1367" y="676"/>
                      </a:cubicBezTo>
                      <a:cubicBezTo>
                        <a:pt x="1381" y="666"/>
                        <a:pt x="1397" y="663"/>
                        <a:pt x="1414" y="666"/>
                      </a:cubicBezTo>
                      <a:cubicBezTo>
                        <a:pt x="1430" y="670"/>
                        <a:pt x="1445" y="679"/>
                        <a:pt x="1454" y="693"/>
                      </a:cubicBezTo>
                      <a:cubicBezTo>
                        <a:pt x="1463" y="707"/>
                        <a:pt x="1467" y="724"/>
                        <a:pt x="1463" y="7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5" name="Line 53"/>
                <p:cNvSpPr>
                  <a:spLocks noChangeShapeType="1"/>
                </p:cNvSpPr>
                <p:nvPr/>
              </p:nvSpPr>
              <p:spPr bwMode="auto">
                <a:xfrm>
                  <a:off x="3319" y="218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6" name="Line 54"/>
                <p:cNvSpPr>
                  <a:spLocks noChangeShapeType="1"/>
                </p:cNvSpPr>
                <p:nvPr/>
              </p:nvSpPr>
              <p:spPr bwMode="auto">
                <a:xfrm>
                  <a:off x="3319" y="218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Line 55"/>
                <p:cNvSpPr>
                  <a:spLocks noChangeShapeType="1"/>
                </p:cNvSpPr>
                <p:nvPr/>
              </p:nvSpPr>
              <p:spPr bwMode="auto">
                <a:xfrm>
                  <a:off x="4702" y="21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Line 56"/>
                <p:cNvSpPr>
                  <a:spLocks noChangeShapeType="1"/>
                </p:cNvSpPr>
                <p:nvPr/>
              </p:nvSpPr>
              <p:spPr bwMode="auto">
                <a:xfrm>
                  <a:off x="4702" y="211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81" name="Freeform 60"/>
              <p:cNvSpPr>
                <a:spLocks/>
              </p:cNvSpPr>
              <p:nvPr/>
            </p:nvSpPr>
            <p:spPr bwMode="auto">
              <a:xfrm>
                <a:off x="2946244" y="2887879"/>
                <a:ext cx="88090" cy="122581"/>
              </a:xfrm>
              <a:custGeom>
                <a:avLst/>
                <a:gdLst>
                  <a:gd name="T0" fmla="*/ 310 w 310"/>
                  <a:gd name="T1" fmla="*/ 407 h 433"/>
                  <a:gd name="T2" fmla="*/ 47 w 310"/>
                  <a:gd name="T3" fmla="*/ 14 h 433"/>
                  <a:gd name="T4" fmla="*/ 14 w 310"/>
                  <a:gd name="T5" fmla="*/ 8 h 433"/>
                  <a:gd name="T6" fmla="*/ 7 w 310"/>
                  <a:gd name="T7" fmla="*/ 41 h 433"/>
                  <a:gd name="T8" fmla="*/ 270 w 310"/>
                  <a:gd name="T9" fmla="*/ 433 h 433"/>
                </a:gdLst>
                <a:ahLst/>
                <a:cxnLst>
                  <a:cxn ang="0">
                    <a:pos x="T0" y="T1"/>
                  </a:cxn>
                  <a:cxn ang="0">
                    <a:pos x="T2" y="T3"/>
                  </a:cxn>
                  <a:cxn ang="0">
                    <a:pos x="T4" y="T5"/>
                  </a:cxn>
                  <a:cxn ang="0">
                    <a:pos x="T6" y="T7"/>
                  </a:cxn>
                  <a:cxn ang="0">
                    <a:pos x="T8" y="T9"/>
                  </a:cxn>
                </a:cxnLst>
                <a:rect l="0" t="0" r="r" b="b"/>
                <a:pathLst>
                  <a:path w="310" h="433">
                    <a:moveTo>
                      <a:pt x="310" y="407"/>
                    </a:moveTo>
                    <a:cubicBezTo>
                      <a:pt x="47" y="14"/>
                      <a:pt x="47" y="14"/>
                      <a:pt x="47" y="14"/>
                    </a:cubicBezTo>
                    <a:cubicBezTo>
                      <a:pt x="40" y="3"/>
                      <a:pt x="25" y="0"/>
                      <a:pt x="14" y="8"/>
                    </a:cubicBezTo>
                    <a:cubicBezTo>
                      <a:pt x="3" y="15"/>
                      <a:pt x="0" y="30"/>
                      <a:pt x="7" y="41"/>
                    </a:cubicBezTo>
                    <a:cubicBezTo>
                      <a:pt x="270" y="433"/>
                      <a:pt x="270" y="433"/>
                      <a:pt x="270" y="433"/>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82" name="Line 61"/>
              <p:cNvSpPr>
                <a:spLocks noChangeShapeType="1"/>
              </p:cNvSpPr>
              <p:nvPr/>
            </p:nvSpPr>
            <p:spPr bwMode="auto">
              <a:xfrm>
                <a:off x="3046452" y="300789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Line 62"/>
              <p:cNvSpPr>
                <a:spLocks noChangeShapeType="1"/>
              </p:cNvSpPr>
              <p:nvPr/>
            </p:nvSpPr>
            <p:spPr bwMode="auto">
              <a:xfrm>
                <a:off x="3046452" y="300789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3"/>
              <p:cNvSpPr>
                <a:spLocks/>
              </p:cNvSpPr>
              <p:nvPr/>
            </p:nvSpPr>
            <p:spPr bwMode="auto">
              <a:xfrm>
                <a:off x="3036198" y="30179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Line 64"/>
              <p:cNvSpPr>
                <a:spLocks noChangeShapeType="1"/>
              </p:cNvSpPr>
              <p:nvPr/>
            </p:nvSpPr>
            <p:spPr bwMode="auto">
              <a:xfrm>
                <a:off x="3017788" y="303026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Line 65"/>
              <p:cNvSpPr>
                <a:spLocks noChangeShapeType="1"/>
              </p:cNvSpPr>
              <p:nvPr/>
            </p:nvSpPr>
            <p:spPr bwMode="auto">
              <a:xfrm>
                <a:off x="3017788" y="303026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Line 66"/>
              <p:cNvSpPr>
                <a:spLocks noChangeShapeType="1"/>
              </p:cNvSpPr>
              <p:nvPr/>
            </p:nvSpPr>
            <p:spPr bwMode="auto">
              <a:xfrm>
                <a:off x="2907092" y="28613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Line 67"/>
              <p:cNvSpPr>
                <a:spLocks noChangeShapeType="1"/>
              </p:cNvSpPr>
              <p:nvPr/>
            </p:nvSpPr>
            <p:spPr bwMode="auto">
              <a:xfrm>
                <a:off x="2907092" y="28613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68"/>
              <p:cNvSpPr>
                <a:spLocks/>
              </p:cNvSpPr>
              <p:nvPr/>
            </p:nvSpPr>
            <p:spPr bwMode="auto">
              <a:xfrm>
                <a:off x="2923405" y="28503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90" name="Line 69"/>
              <p:cNvSpPr>
                <a:spLocks noChangeShapeType="1"/>
              </p:cNvSpPr>
              <p:nvPr/>
            </p:nvSpPr>
            <p:spPr bwMode="auto">
              <a:xfrm>
                <a:off x="2939485" y="28559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Line 70"/>
              <p:cNvSpPr>
                <a:spLocks noChangeShapeType="1"/>
              </p:cNvSpPr>
              <p:nvPr/>
            </p:nvSpPr>
            <p:spPr bwMode="auto">
              <a:xfrm>
                <a:off x="2939485" y="28559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71"/>
              <p:cNvSpPr>
                <a:spLocks/>
              </p:cNvSpPr>
              <p:nvPr/>
            </p:nvSpPr>
            <p:spPr bwMode="auto">
              <a:xfrm>
                <a:off x="2925270" y="2858049"/>
                <a:ext cx="21207" cy="21673"/>
              </a:xfrm>
              <a:custGeom>
                <a:avLst/>
                <a:gdLst>
                  <a:gd name="T0" fmla="*/ 0 w 75"/>
                  <a:gd name="T1" fmla="*/ 26 h 77"/>
                  <a:gd name="T2" fmla="*/ 28 w 75"/>
                  <a:gd name="T3" fmla="*/ 67 h 77"/>
                  <a:gd name="T4" fmla="*/ 47 w 75"/>
                  <a:gd name="T5" fmla="*/ 77 h 77"/>
                  <a:gd name="T6" fmla="*/ 61 w 75"/>
                  <a:gd name="T7" fmla="*/ 73 h 77"/>
                  <a:gd name="T8" fmla="*/ 67 w 75"/>
                  <a:gd name="T9" fmla="*/ 40 h 77"/>
                  <a:gd name="T10" fmla="*/ 40 w 75"/>
                  <a:gd name="T11" fmla="*/ 0 h 77"/>
                </a:gdLst>
                <a:ahLst/>
                <a:cxnLst>
                  <a:cxn ang="0">
                    <a:pos x="T0" y="T1"/>
                  </a:cxn>
                  <a:cxn ang="0">
                    <a:pos x="T2" y="T3"/>
                  </a:cxn>
                  <a:cxn ang="0">
                    <a:pos x="T4" y="T5"/>
                  </a:cxn>
                  <a:cxn ang="0">
                    <a:pos x="T6" y="T7"/>
                  </a:cxn>
                  <a:cxn ang="0">
                    <a:pos x="T8" y="T9"/>
                  </a:cxn>
                  <a:cxn ang="0">
                    <a:pos x="T10" y="T11"/>
                  </a:cxn>
                </a:cxnLst>
                <a:rect l="0" t="0" r="r" b="b"/>
                <a:pathLst>
                  <a:path w="75" h="77">
                    <a:moveTo>
                      <a:pt x="0" y="26"/>
                    </a:moveTo>
                    <a:cubicBezTo>
                      <a:pt x="28" y="67"/>
                      <a:pt x="28" y="67"/>
                      <a:pt x="28" y="67"/>
                    </a:cubicBezTo>
                    <a:cubicBezTo>
                      <a:pt x="32" y="74"/>
                      <a:pt x="40" y="77"/>
                      <a:pt x="47" y="77"/>
                    </a:cubicBezTo>
                    <a:cubicBezTo>
                      <a:pt x="52" y="77"/>
                      <a:pt x="57" y="76"/>
                      <a:pt x="61" y="73"/>
                    </a:cubicBezTo>
                    <a:cubicBezTo>
                      <a:pt x="72" y="66"/>
                      <a:pt x="75" y="51"/>
                      <a:pt x="67" y="40"/>
                    </a:cubicBezTo>
                    <a:cubicBezTo>
                      <a:pt x="40" y="0"/>
                      <a:pt x="40" y="0"/>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fr-FR"/>
              </a:p>
            </p:txBody>
          </p:sp>
          <p:sp>
            <p:nvSpPr>
              <p:cNvPr id="93" name="Freeform 72"/>
              <p:cNvSpPr>
                <a:spLocks/>
              </p:cNvSpPr>
              <p:nvPr/>
            </p:nvSpPr>
            <p:spPr bwMode="auto">
              <a:xfrm>
                <a:off x="3185113" y="2786971"/>
                <a:ext cx="2563" cy="5360"/>
              </a:xfrm>
              <a:custGeom>
                <a:avLst/>
                <a:gdLst>
                  <a:gd name="T0" fmla="*/ 0 w 9"/>
                  <a:gd name="T1" fmla="*/ 18 h 19"/>
                  <a:gd name="T2" fmla="*/ 0 w 9"/>
                  <a:gd name="T3" fmla="*/ 19 h 19"/>
                  <a:gd name="T4" fmla="*/ 9 w 9"/>
                  <a:gd name="T5" fmla="*/ 0 h 19"/>
                  <a:gd name="T6" fmla="*/ 0 w 9"/>
                  <a:gd name="T7" fmla="*/ 18 h 19"/>
                </a:gdLst>
                <a:ahLst/>
                <a:cxnLst>
                  <a:cxn ang="0">
                    <a:pos x="T0" y="T1"/>
                  </a:cxn>
                  <a:cxn ang="0">
                    <a:pos x="T2" y="T3"/>
                  </a:cxn>
                  <a:cxn ang="0">
                    <a:pos x="T4" y="T5"/>
                  </a:cxn>
                  <a:cxn ang="0">
                    <a:pos x="T6" y="T7"/>
                  </a:cxn>
                </a:cxnLst>
                <a:rect l="0" t="0" r="r" b="b"/>
                <a:pathLst>
                  <a:path w="9" h="19">
                    <a:moveTo>
                      <a:pt x="0" y="18"/>
                    </a:moveTo>
                    <a:cubicBezTo>
                      <a:pt x="0" y="19"/>
                      <a:pt x="0" y="19"/>
                      <a:pt x="0" y="19"/>
                    </a:cubicBezTo>
                    <a:cubicBezTo>
                      <a:pt x="3" y="12"/>
                      <a:pt x="6" y="6"/>
                      <a:pt x="9" y="0"/>
                    </a:cubicBezTo>
                    <a:cubicBezTo>
                      <a:pt x="6" y="6"/>
                      <a:pt x="3" y="12"/>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8" name="Groupe 2193"/>
            <p:cNvGrpSpPr>
              <a:grpSpLocks noChangeAspect="1"/>
            </p:cNvGrpSpPr>
            <p:nvPr/>
          </p:nvGrpSpPr>
          <p:grpSpPr>
            <a:xfrm>
              <a:off x="1627789" y="4897354"/>
              <a:ext cx="359757" cy="534722"/>
              <a:chOff x="11134725" y="4194175"/>
              <a:chExt cx="290513" cy="431800"/>
            </a:xfrm>
            <a:solidFill>
              <a:schemeClr val="bg1"/>
            </a:solidFill>
          </p:grpSpPr>
          <p:sp>
            <p:nvSpPr>
              <p:cNvPr id="77" name="Freeform 285"/>
              <p:cNvSpPr>
                <a:spLocks noEditPoints="1"/>
              </p:cNvSpPr>
              <p:nvPr/>
            </p:nvSpPr>
            <p:spPr bwMode="auto">
              <a:xfrm>
                <a:off x="11174413" y="4467225"/>
                <a:ext cx="211138" cy="69850"/>
              </a:xfrm>
              <a:custGeom>
                <a:avLst/>
                <a:gdLst>
                  <a:gd name="T0" fmla="*/ 174 w 745"/>
                  <a:gd name="T1" fmla="*/ 3 h 251"/>
                  <a:gd name="T2" fmla="*/ 43 w 745"/>
                  <a:gd name="T3" fmla="*/ 84 h 251"/>
                  <a:gd name="T4" fmla="*/ 1 w 745"/>
                  <a:gd name="T5" fmla="*/ 226 h 251"/>
                  <a:gd name="T6" fmla="*/ 24 w 745"/>
                  <a:gd name="T7" fmla="*/ 251 h 251"/>
                  <a:gd name="T8" fmla="*/ 722 w 745"/>
                  <a:gd name="T9" fmla="*/ 251 h 251"/>
                  <a:gd name="T10" fmla="*/ 744 w 745"/>
                  <a:gd name="T11" fmla="*/ 226 h 251"/>
                  <a:gd name="T12" fmla="*/ 702 w 745"/>
                  <a:gd name="T13" fmla="*/ 84 h 251"/>
                  <a:gd name="T14" fmla="*/ 572 w 745"/>
                  <a:gd name="T15" fmla="*/ 3 h 251"/>
                  <a:gd name="T16" fmla="*/ 559 w 745"/>
                  <a:gd name="T17" fmla="*/ 0 h 251"/>
                  <a:gd name="T18" fmla="*/ 187 w 745"/>
                  <a:gd name="T19" fmla="*/ 0 h 251"/>
                  <a:gd name="T20" fmla="*/ 174 w 745"/>
                  <a:gd name="T21" fmla="*/ 3 h 251"/>
                  <a:gd name="T22" fmla="*/ 555 w 745"/>
                  <a:gd name="T23" fmla="*/ 45 h 251"/>
                  <a:gd name="T24" fmla="*/ 666 w 745"/>
                  <a:gd name="T25" fmla="*/ 111 h 251"/>
                  <a:gd name="T26" fmla="*/ 697 w 745"/>
                  <a:gd name="T27" fmla="*/ 206 h 251"/>
                  <a:gd name="T28" fmla="*/ 49 w 745"/>
                  <a:gd name="T29" fmla="*/ 206 h 251"/>
                  <a:gd name="T30" fmla="*/ 80 w 745"/>
                  <a:gd name="T31" fmla="*/ 111 h 251"/>
                  <a:gd name="T32" fmla="*/ 190 w 745"/>
                  <a:gd name="T33" fmla="*/ 45 h 251"/>
                  <a:gd name="T34" fmla="*/ 555 w 745"/>
                  <a:gd name="T35" fmla="*/ 45 h 251"/>
                  <a:gd name="T36" fmla="*/ 555 w 745"/>
                  <a:gd name="T37" fmla="*/ 45 h 251"/>
                  <a:gd name="T38" fmla="*/ 555 w 745"/>
                  <a:gd name="T39" fmla="*/ 4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5" h="251">
                    <a:moveTo>
                      <a:pt x="174" y="3"/>
                    </a:moveTo>
                    <a:cubicBezTo>
                      <a:pt x="117" y="30"/>
                      <a:pt x="73" y="42"/>
                      <a:pt x="43" y="84"/>
                    </a:cubicBezTo>
                    <a:cubicBezTo>
                      <a:pt x="21" y="115"/>
                      <a:pt x="7" y="163"/>
                      <a:pt x="1" y="226"/>
                    </a:cubicBezTo>
                    <a:cubicBezTo>
                      <a:pt x="0" y="239"/>
                      <a:pt x="10" y="251"/>
                      <a:pt x="24" y="251"/>
                    </a:cubicBezTo>
                    <a:cubicBezTo>
                      <a:pt x="722" y="251"/>
                      <a:pt x="722" y="251"/>
                      <a:pt x="722" y="251"/>
                    </a:cubicBezTo>
                    <a:cubicBezTo>
                      <a:pt x="735" y="251"/>
                      <a:pt x="745" y="239"/>
                      <a:pt x="744" y="226"/>
                    </a:cubicBezTo>
                    <a:cubicBezTo>
                      <a:pt x="738" y="162"/>
                      <a:pt x="725" y="116"/>
                      <a:pt x="702" y="84"/>
                    </a:cubicBezTo>
                    <a:cubicBezTo>
                      <a:pt x="672" y="42"/>
                      <a:pt x="629" y="30"/>
                      <a:pt x="572" y="3"/>
                    </a:cubicBezTo>
                    <a:cubicBezTo>
                      <a:pt x="568" y="1"/>
                      <a:pt x="563" y="0"/>
                      <a:pt x="559" y="0"/>
                    </a:cubicBezTo>
                    <a:cubicBezTo>
                      <a:pt x="187" y="0"/>
                      <a:pt x="187" y="0"/>
                      <a:pt x="187" y="0"/>
                    </a:cubicBezTo>
                    <a:cubicBezTo>
                      <a:pt x="182" y="0"/>
                      <a:pt x="178" y="1"/>
                      <a:pt x="174" y="3"/>
                    </a:cubicBezTo>
                    <a:close/>
                    <a:moveTo>
                      <a:pt x="555" y="45"/>
                    </a:moveTo>
                    <a:cubicBezTo>
                      <a:pt x="610" y="70"/>
                      <a:pt x="644" y="80"/>
                      <a:pt x="666" y="111"/>
                    </a:cubicBezTo>
                    <a:cubicBezTo>
                      <a:pt x="680" y="131"/>
                      <a:pt x="691" y="163"/>
                      <a:pt x="697" y="206"/>
                    </a:cubicBezTo>
                    <a:cubicBezTo>
                      <a:pt x="49" y="206"/>
                      <a:pt x="49" y="206"/>
                      <a:pt x="49" y="206"/>
                    </a:cubicBezTo>
                    <a:cubicBezTo>
                      <a:pt x="55" y="163"/>
                      <a:pt x="65" y="131"/>
                      <a:pt x="80" y="111"/>
                    </a:cubicBezTo>
                    <a:cubicBezTo>
                      <a:pt x="101" y="80"/>
                      <a:pt x="135" y="70"/>
                      <a:pt x="190" y="45"/>
                    </a:cubicBezTo>
                    <a:lnTo>
                      <a:pt x="555" y="45"/>
                    </a:lnTo>
                    <a:close/>
                    <a:moveTo>
                      <a:pt x="555" y="45"/>
                    </a:moveTo>
                    <a:cubicBezTo>
                      <a:pt x="555" y="45"/>
                      <a:pt x="555" y="45"/>
                      <a:pt x="555" y="45"/>
                    </a:cubicBezTo>
                  </a:path>
                </a:pathLst>
              </a:custGeom>
              <a:grpFill/>
              <a:ln>
                <a:noFill/>
              </a:ln>
            </p:spPr>
            <p:txBody>
              <a:bodyPr vert="horz" wrap="square" lIns="91440" tIns="45720" rIns="91440" bIns="45720" numCol="1" anchor="t" anchorCtr="0" compatLnSpc="1">
                <a:prstTxWarp prst="textNoShape">
                  <a:avLst/>
                </a:prstTxWarp>
              </a:bodyPr>
              <a:lstStyle/>
              <a:p>
                <a:endParaRPr lang="fr-FR" dirty="0"/>
              </a:p>
            </p:txBody>
          </p:sp>
          <p:sp>
            <p:nvSpPr>
              <p:cNvPr id="78" name="Freeform 286"/>
              <p:cNvSpPr>
                <a:spLocks noEditPoints="1"/>
              </p:cNvSpPr>
              <p:nvPr/>
            </p:nvSpPr>
            <p:spPr bwMode="auto">
              <a:xfrm>
                <a:off x="11207750" y="4332288"/>
                <a:ext cx="146050" cy="65088"/>
              </a:xfrm>
              <a:custGeom>
                <a:avLst/>
                <a:gdLst>
                  <a:gd name="T0" fmla="*/ 29 w 517"/>
                  <a:gd name="T1" fmla="*/ 59 h 231"/>
                  <a:gd name="T2" fmla="*/ 126 w 517"/>
                  <a:gd name="T3" fmla="*/ 111 h 231"/>
                  <a:gd name="T4" fmla="*/ 225 w 517"/>
                  <a:gd name="T5" fmla="*/ 213 h 231"/>
                  <a:gd name="T6" fmla="*/ 225 w 517"/>
                  <a:gd name="T7" fmla="*/ 213 h 231"/>
                  <a:gd name="T8" fmla="*/ 258 w 517"/>
                  <a:gd name="T9" fmla="*/ 231 h 231"/>
                  <a:gd name="T10" fmla="*/ 258 w 517"/>
                  <a:gd name="T11" fmla="*/ 231 h 231"/>
                  <a:gd name="T12" fmla="*/ 290 w 517"/>
                  <a:gd name="T13" fmla="*/ 213 h 231"/>
                  <a:gd name="T14" fmla="*/ 290 w 517"/>
                  <a:gd name="T15" fmla="*/ 213 h 231"/>
                  <a:gd name="T16" fmla="*/ 390 w 517"/>
                  <a:gd name="T17" fmla="*/ 111 h 231"/>
                  <a:gd name="T18" fmla="*/ 486 w 517"/>
                  <a:gd name="T19" fmla="*/ 59 h 231"/>
                  <a:gd name="T20" fmla="*/ 486 w 517"/>
                  <a:gd name="T21" fmla="*/ 59 h 231"/>
                  <a:gd name="T22" fmla="*/ 486 w 517"/>
                  <a:gd name="T23" fmla="*/ 59 h 231"/>
                  <a:gd name="T24" fmla="*/ 474 w 517"/>
                  <a:gd name="T25" fmla="*/ 0 h 231"/>
                  <a:gd name="T26" fmla="*/ 41 w 517"/>
                  <a:gd name="T27" fmla="*/ 0 h 231"/>
                  <a:gd name="T28" fmla="*/ 29 w 517"/>
                  <a:gd name="T29" fmla="*/ 59 h 231"/>
                  <a:gd name="T30" fmla="*/ 258 w 517"/>
                  <a:gd name="T31" fmla="*/ 181 h 231"/>
                  <a:gd name="T32" fmla="*/ 105 w 517"/>
                  <a:gd name="T33" fmla="*/ 45 h 231"/>
                  <a:gd name="T34" fmla="*/ 410 w 517"/>
                  <a:gd name="T35" fmla="*/ 45 h 231"/>
                  <a:gd name="T36" fmla="*/ 258 w 517"/>
                  <a:gd name="T37" fmla="*/ 181 h 231"/>
                  <a:gd name="T38" fmla="*/ 258 w 517"/>
                  <a:gd name="T39" fmla="*/ 181 h 231"/>
                  <a:gd name="T40" fmla="*/ 258 w 517"/>
                  <a:gd name="T41" fmla="*/ 18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7" h="231">
                    <a:moveTo>
                      <a:pt x="29" y="59"/>
                    </a:moveTo>
                    <a:cubicBezTo>
                      <a:pt x="59" y="72"/>
                      <a:pt x="93" y="87"/>
                      <a:pt x="126" y="111"/>
                    </a:cubicBezTo>
                    <a:cubicBezTo>
                      <a:pt x="168" y="142"/>
                      <a:pt x="201" y="176"/>
                      <a:pt x="225" y="213"/>
                    </a:cubicBezTo>
                    <a:cubicBezTo>
                      <a:pt x="225" y="213"/>
                      <a:pt x="225" y="213"/>
                      <a:pt x="225" y="213"/>
                    </a:cubicBezTo>
                    <a:cubicBezTo>
                      <a:pt x="232" y="224"/>
                      <a:pt x="244" y="231"/>
                      <a:pt x="258" y="231"/>
                    </a:cubicBezTo>
                    <a:cubicBezTo>
                      <a:pt x="258" y="231"/>
                      <a:pt x="258" y="231"/>
                      <a:pt x="258" y="231"/>
                    </a:cubicBezTo>
                    <a:cubicBezTo>
                      <a:pt x="271" y="231"/>
                      <a:pt x="283" y="224"/>
                      <a:pt x="290" y="213"/>
                    </a:cubicBezTo>
                    <a:cubicBezTo>
                      <a:pt x="290" y="213"/>
                      <a:pt x="290" y="213"/>
                      <a:pt x="290" y="213"/>
                    </a:cubicBezTo>
                    <a:cubicBezTo>
                      <a:pt x="314" y="176"/>
                      <a:pt x="348" y="142"/>
                      <a:pt x="390" y="111"/>
                    </a:cubicBezTo>
                    <a:cubicBezTo>
                      <a:pt x="422" y="87"/>
                      <a:pt x="456" y="72"/>
                      <a:pt x="486" y="59"/>
                    </a:cubicBezTo>
                    <a:cubicBezTo>
                      <a:pt x="486" y="59"/>
                      <a:pt x="486" y="59"/>
                      <a:pt x="486" y="59"/>
                    </a:cubicBezTo>
                    <a:cubicBezTo>
                      <a:pt x="486" y="59"/>
                      <a:pt x="486" y="59"/>
                      <a:pt x="486" y="59"/>
                    </a:cubicBezTo>
                    <a:cubicBezTo>
                      <a:pt x="517" y="45"/>
                      <a:pt x="507" y="0"/>
                      <a:pt x="474" y="0"/>
                    </a:cubicBezTo>
                    <a:cubicBezTo>
                      <a:pt x="41" y="0"/>
                      <a:pt x="41" y="0"/>
                      <a:pt x="41" y="0"/>
                    </a:cubicBezTo>
                    <a:cubicBezTo>
                      <a:pt x="7" y="0"/>
                      <a:pt x="0" y="48"/>
                      <a:pt x="29" y="59"/>
                    </a:cubicBezTo>
                    <a:moveTo>
                      <a:pt x="258" y="181"/>
                    </a:moveTo>
                    <a:cubicBezTo>
                      <a:pt x="220" y="127"/>
                      <a:pt x="163" y="76"/>
                      <a:pt x="105" y="45"/>
                    </a:cubicBezTo>
                    <a:cubicBezTo>
                      <a:pt x="410" y="45"/>
                      <a:pt x="410" y="45"/>
                      <a:pt x="410" y="45"/>
                    </a:cubicBezTo>
                    <a:cubicBezTo>
                      <a:pt x="353" y="76"/>
                      <a:pt x="295" y="126"/>
                      <a:pt x="258" y="181"/>
                    </a:cubicBezTo>
                    <a:close/>
                    <a:moveTo>
                      <a:pt x="258" y="181"/>
                    </a:moveTo>
                    <a:cubicBezTo>
                      <a:pt x="258" y="181"/>
                      <a:pt x="258" y="181"/>
                      <a:pt x="258" y="181"/>
                    </a:cubicBezTo>
                  </a:path>
                </a:pathLst>
              </a:custGeom>
              <a:grpFill/>
              <a:ln>
                <a:noFill/>
              </a:ln>
            </p:spPr>
            <p:txBody>
              <a:bodyPr vert="horz" wrap="square" lIns="91440" tIns="45720" rIns="91440" bIns="45720" numCol="1" anchor="t" anchorCtr="0" compatLnSpc="1">
                <a:prstTxWarp prst="textNoShape">
                  <a:avLst/>
                </a:prstTxWarp>
              </a:bodyPr>
              <a:lstStyle/>
              <a:p>
                <a:endParaRPr lang="fr-FR" dirty="0"/>
              </a:p>
            </p:txBody>
          </p:sp>
          <p:sp>
            <p:nvSpPr>
              <p:cNvPr id="79" name="Freeform 287"/>
              <p:cNvSpPr>
                <a:spLocks noEditPoints="1"/>
              </p:cNvSpPr>
              <p:nvPr/>
            </p:nvSpPr>
            <p:spPr bwMode="auto">
              <a:xfrm>
                <a:off x="11134725" y="4194175"/>
                <a:ext cx="290513" cy="431800"/>
              </a:xfrm>
              <a:custGeom>
                <a:avLst/>
                <a:gdLst>
                  <a:gd name="T0" fmla="*/ 59 w 1031"/>
                  <a:gd name="T1" fmla="*/ 1252 h 1536"/>
                  <a:gd name="T2" fmla="*/ 0 w 1031"/>
                  <a:gd name="T3" fmla="*/ 1396 h 1536"/>
                  <a:gd name="T4" fmla="*/ 66 w 1031"/>
                  <a:gd name="T5" fmla="*/ 1454 h 1536"/>
                  <a:gd name="T6" fmla="*/ 124 w 1031"/>
                  <a:gd name="T7" fmla="*/ 1536 h 1536"/>
                  <a:gd name="T8" fmla="*/ 966 w 1031"/>
                  <a:gd name="T9" fmla="*/ 1477 h 1536"/>
                  <a:gd name="T10" fmla="*/ 973 w 1031"/>
                  <a:gd name="T11" fmla="*/ 1454 h 1536"/>
                  <a:gd name="T12" fmla="*/ 1031 w 1031"/>
                  <a:gd name="T13" fmla="*/ 1310 h 1536"/>
                  <a:gd name="T14" fmla="*/ 965 w 1031"/>
                  <a:gd name="T15" fmla="*/ 1252 h 1536"/>
                  <a:gd name="T16" fmla="*/ 590 w 1031"/>
                  <a:gd name="T17" fmla="*/ 803 h 1536"/>
                  <a:gd name="T18" fmla="*/ 920 w 1031"/>
                  <a:gd name="T19" fmla="*/ 1252 h 1536"/>
                  <a:gd name="T20" fmla="*/ 366 w 1031"/>
                  <a:gd name="T21" fmla="*/ 911 h 1536"/>
                  <a:gd name="T22" fmla="*/ 458 w 1031"/>
                  <a:gd name="T23" fmla="*/ 719 h 1536"/>
                  <a:gd name="T24" fmla="*/ 111 w 1031"/>
                  <a:gd name="T25" fmla="*/ 284 h 1536"/>
                  <a:gd name="T26" fmla="*/ 586 w 1031"/>
                  <a:gd name="T27" fmla="*/ 702 h 1536"/>
                  <a:gd name="T28" fmla="*/ 622 w 1031"/>
                  <a:gd name="T29" fmla="*/ 729 h 1536"/>
                  <a:gd name="T30" fmla="*/ 965 w 1031"/>
                  <a:gd name="T31" fmla="*/ 284 h 1536"/>
                  <a:gd name="T32" fmla="*/ 1031 w 1031"/>
                  <a:gd name="T33" fmla="*/ 226 h 1536"/>
                  <a:gd name="T34" fmla="*/ 973 w 1031"/>
                  <a:gd name="T35" fmla="*/ 81 h 1536"/>
                  <a:gd name="T36" fmla="*/ 966 w 1031"/>
                  <a:gd name="T37" fmla="*/ 59 h 1536"/>
                  <a:gd name="T38" fmla="*/ 568 w 1031"/>
                  <a:gd name="T39" fmla="*/ 0 h 1536"/>
                  <a:gd name="T40" fmla="*/ 568 w 1031"/>
                  <a:gd name="T41" fmla="*/ 45 h 1536"/>
                  <a:gd name="T42" fmla="*/ 921 w 1031"/>
                  <a:gd name="T43" fmla="*/ 59 h 1536"/>
                  <a:gd name="T44" fmla="*/ 111 w 1031"/>
                  <a:gd name="T45" fmla="*/ 81 h 1536"/>
                  <a:gd name="T46" fmla="*/ 124 w 1031"/>
                  <a:gd name="T47" fmla="*/ 45 h 1536"/>
                  <a:gd name="T48" fmla="*/ 486 w 1031"/>
                  <a:gd name="T49" fmla="*/ 22 h 1536"/>
                  <a:gd name="T50" fmla="*/ 124 w 1031"/>
                  <a:gd name="T51" fmla="*/ 0 h 1536"/>
                  <a:gd name="T52" fmla="*/ 66 w 1031"/>
                  <a:gd name="T53" fmla="*/ 81 h 1536"/>
                  <a:gd name="T54" fmla="*/ 0 w 1031"/>
                  <a:gd name="T55" fmla="*/ 140 h 1536"/>
                  <a:gd name="T56" fmla="*/ 59 w 1031"/>
                  <a:gd name="T57" fmla="*/ 284 h 1536"/>
                  <a:gd name="T58" fmla="*/ 420 w 1031"/>
                  <a:gd name="T59" fmla="*/ 744 h 1536"/>
                  <a:gd name="T60" fmla="*/ 66 w 1031"/>
                  <a:gd name="T61" fmla="*/ 1252 h 1536"/>
                  <a:gd name="T62" fmla="*/ 907 w 1031"/>
                  <a:gd name="T63" fmla="*/ 1491 h 1536"/>
                  <a:gd name="T64" fmla="*/ 111 w 1031"/>
                  <a:gd name="T65" fmla="*/ 1477 h 1536"/>
                  <a:gd name="T66" fmla="*/ 921 w 1031"/>
                  <a:gd name="T67" fmla="*/ 1454 h 1536"/>
                  <a:gd name="T68" fmla="*/ 973 w 1031"/>
                  <a:gd name="T69" fmla="*/ 1297 h 1536"/>
                  <a:gd name="T70" fmla="*/ 986 w 1031"/>
                  <a:gd name="T71" fmla="*/ 1396 h 1536"/>
                  <a:gd name="T72" fmla="*/ 59 w 1031"/>
                  <a:gd name="T73" fmla="*/ 1409 h 1536"/>
                  <a:gd name="T74" fmla="*/ 45 w 1031"/>
                  <a:gd name="T75" fmla="*/ 1310 h 1536"/>
                  <a:gd name="T76" fmla="*/ 973 w 1031"/>
                  <a:gd name="T77" fmla="*/ 1297 h 1536"/>
                  <a:gd name="T78" fmla="*/ 45 w 1031"/>
                  <a:gd name="T79" fmla="*/ 140 h 1536"/>
                  <a:gd name="T80" fmla="*/ 973 w 1031"/>
                  <a:gd name="T81" fmla="*/ 127 h 1536"/>
                  <a:gd name="T82" fmla="*/ 986 w 1031"/>
                  <a:gd name="T83" fmla="*/ 226 h 1536"/>
                  <a:gd name="T84" fmla="*/ 59 w 1031"/>
                  <a:gd name="T85" fmla="*/ 239 h 1536"/>
                  <a:gd name="T86" fmla="*/ 45 w 1031"/>
                  <a:gd name="T87" fmla="*/ 226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31" h="1536">
                    <a:moveTo>
                      <a:pt x="66" y="1252"/>
                    </a:moveTo>
                    <a:cubicBezTo>
                      <a:pt x="59" y="1252"/>
                      <a:pt x="59" y="1252"/>
                      <a:pt x="59" y="1252"/>
                    </a:cubicBezTo>
                    <a:cubicBezTo>
                      <a:pt x="26" y="1252"/>
                      <a:pt x="0" y="1278"/>
                      <a:pt x="0" y="1310"/>
                    </a:cubicBezTo>
                    <a:cubicBezTo>
                      <a:pt x="0" y="1396"/>
                      <a:pt x="0" y="1396"/>
                      <a:pt x="0" y="1396"/>
                    </a:cubicBezTo>
                    <a:cubicBezTo>
                      <a:pt x="0" y="1428"/>
                      <a:pt x="26" y="1454"/>
                      <a:pt x="59" y="1454"/>
                    </a:cubicBezTo>
                    <a:cubicBezTo>
                      <a:pt x="66" y="1454"/>
                      <a:pt x="66" y="1454"/>
                      <a:pt x="66" y="1454"/>
                    </a:cubicBezTo>
                    <a:cubicBezTo>
                      <a:pt x="66" y="1477"/>
                      <a:pt x="66" y="1477"/>
                      <a:pt x="66" y="1477"/>
                    </a:cubicBezTo>
                    <a:cubicBezTo>
                      <a:pt x="66" y="1510"/>
                      <a:pt x="92" y="1536"/>
                      <a:pt x="124" y="1536"/>
                    </a:cubicBezTo>
                    <a:cubicBezTo>
                      <a:pt x="907" y="1536"/>
                      <a:pt x="907" y="1536"/>
                      <a:pt x="907" y="1536"/>
                    </a:cubicBezTo>
                    <a:cubicBezTo>
                      <a:pt x="939" y="1536"/>
                      <a:pt x="966" y="1510"/>
                      <a:pt x="966" y="1477"/>
                    </a:cubicBezTo>
                    <a:cubicBezTo>
                      <a:pt x="966" y="1454"/>
                      <a:pt x="966" y="1454"/>
                      <a:pt x="966" y="1454"/>
                    </a:cubicBezTo>
                    <a:cubicBezTo>
                      <a:pt x="973" y="1454"/>
                      <a:pt x="973" y="1454"/>
                      <a:pt x="973" y="1454"/>
                    </a:cubicBezTo>
                    <a:cubicBezTo>
                      <a:pt x="1005" y="1454"/>
                      <a:pt x="1031" y="1428"/>
                      <a:pt x="1031" y="1396"/>
                    </a:cubicBezTo>
                    <a:cubicBezTo>
                      <a:pt x="1031" y="1310"/>
                      <a:pt x="1031" y="1310"/>
                      <a:pt x="1031" y="1310"/>
                    </a:cubicBezTo>
                    <a:cubicBezTo>
                      <a:pt x="1031" y="1278"/>
                      <a:pt x="1005" y="1252"/>
                      <a:pt x="973" y="1252"/>
                    </a:cubicBezTo>
                    <a:cubicBezTo>
                      <a:pt x="965" y="1252"/>
                      <a:pt x="965" y="1252"/>
                      <a:pt x="965" y="1252"/>
                    </a:cubicBezTo>
                    <a:cubicBezTo>
                      <a:pt x="957" y="869"/>
                      <a:pt x="755" y="982"/>
                      <a:pt x="622" y="807"/>
                    </a:cubicBezTo>
                    <a:cubicBezTo>
                      <a:pt x="614" y="797"/>
                      <a:pt x="600" y="795"/>
                      <a:pt x="590" y="803"/>
                    </a:cubicBezTo>
                    <a:cubicBezTo>
                      <a:pt x="580" y="810"/>
                      <a:pt x="578" y="824"/>
                      <a:pt x="586" y="834"/>
                    </a:cubicBezTo>
                    <a:cubicBezTo>
                      <a:pt x="734" y="1030"/>
                      <a:pt x="913" y="897"/>
                      <a:pt x="920" y="1252"/>
                    </a:cubicBezTo>
                    <a:cubicBezTo>
                      <a:pt x="111" y="1252"/>
                      <a:pt x="111" y="1252"/>
                      <a:pt x="111" y="1252"/>
                    </a:cubicBezTo>
                    <a:cubicBezTo>
                      <a:pt x="117" y="953"/>
                      <a:pt x="249" y="997"/>
                      <a:pt x="366" y="911"/>
                    </a:cubicBezTo>
                    <a:cubicBezTo>
                      <a:pt x="405" y="882"/>
                      <a:pt x="436" y="850"/>
                      <a:pt x="458" y="817"/>
                    </a:cubicBezTo>
                    <a:cubicBezTo>
                      <a:pt x="477" y="787"/>
                      <a:pt x="477" y="749"/>
                      <a:pt x="458" y="719"/>
                    </a:cubicBezTo>
                    <a:cubicBezTo>
                      <a:pt x="436" y="686"/>
                      <a:pt x="405" y="654"/>
                      <a:pt x="366" y="625"/>
                    </a:cubicBezTo>
                    <a:cubicBezTo>
                      <a:pt x="249" y="539"/>
                      <a:pt x="117" y="583"/>
                      <a:pt x="111" y="284"/>
                    </a:cubicBezTo>
                    <a:cubicBezTo>
                      <a:pt x="920" y="284"/>
                      <a:pt x="920" y="284"/>
                      <a:pt x="920" y="284"/>
                    </a:cubicBezTo>
                    <a:cubicBezTo>
                      <a:pt x="913" y="639"/>
                      <a:pt x="734" y="506"/>
                      <a:pt x="586" y="702"/>
                    </a:cubicBezTo>
                    <a:cubicBezTo>
                      <a:pt x="578" y="712"/>
                      <a:pt x="580" y="726"/>
                      <a:pt x="590" y="733"/>
                    </a:cubicBezTo>
                    <a:cubicBezTo>
                      <a:pt x="600" y="741"/>
                      <a:pt x="614" y="739"/>
                      <a:pt x="622" y="729"/>
                    </a:cubicBezTo>
                    <a:cubicBezTo>
                      <a:pt x="675" y="659"/>
                      <a:pt x="740" y="632"/>
                      <a:pt x="774" y="618"/>
                    </a:cubicBezTo>
                    <a:cubicBezTo>
                      <a:pt x="865" y="578"/>
                      <a:pt x="960" y="536"/>
                      <a:pt x="965" y="284"/>
                    </a:cubicBezTo>
                    <a:cubicBezTo>
                      <a:pt x="973" y="284"/>
                      <a:pt x="973" y="284"/>
                      <a:pt x="973" y="284"/>
                    </a:cubicBezTo>
                    <a:cubicBezTo>
                      <a:pt x="1005" y="284"/>
                      <a:pt x="1031" y="258"/>
                      <a:pt x="1031" y="226"/>
                    </a:cubicBezTo>
                    <a:cubicBezTo>
                      <a:pt x="1031" y="140"/>
                      <a:pt x="1031" y="140"/>
                      <a:pt x="1031" y="140"/>
                    </a:cubicBezTo>
                    <a:cubicBezTo>
                      <a:pt x="1031" y="108"/>
                      <a:pt x="1005" y="81"/>
                      <a:pt x="973" y="81"/>
                    </a:cubicBezTo>
                    <a:cubicBezTo>
                      <a:pt x="966" y="81"/>
                      <a:pt x="966" y="81"/>
                      <a:pt x="966" y="81"/>
                    </a:cubicBezTo>
                    <a:cubicBezTo>
                      <a:pt x="966" y="59"/>
                      <a:pt x="966" y="59"/>
                      <a:pt x="966" y="59"/>
                    </a:cubicBezTo>
                    <a:cubicBezTo>
                      <a:pt x="966" y="26"/>
                      <a:pt x="939" y="0"/>
                      <a:pt x="907" y="0"/>
                    </a:cubicBezTo>
                    <a:cubicBezTo>
                      <a:pt x="568" y="0"/>
                      <a:pt x="568" y="0"/>
                      <a:pt x="568" y="0"/>
                    </a:cubicBezTo>
                    <a:cubicBezTo>
                      <a:pt x="556" y="0"/>
                      <a:pt x="546" y="10"/>
                      <a:pt x="546" y="22"/>
                    </a:cubicBezTo>
                    <a:cubicBezTo>
                      <a:pt x="546" y="35"/>
                      <a:pt x="556" y="45"/>
                      <a:pt x="568" y="45"/>
                    </a:cubicBezTo>
                    <a:cubicBezTo>
                      <a:pt x="907" y="45"/>
                      <a:pt x="907" y="45"/>
                      <a:pt x="907" y="45"/>
                    </a:cubicBezTo>
                    <a:cubicBezTo>
                      <a:pt x="914" y="45"/>
                      <a:pt x="921" y="51"/>
                      <a:pt x="921" y="59"/>
                    </a:cubicBezTo>
                    <a:cubicBezTo>
                      <a:pt x="921" y="81"/>
                      <a:pt x="921" y="81"/>
                      <a:pt x="921" y="81"/>
                    </a:cubicBezTo>
                    <a:cubicBezTo>
                      <a:pt x="111" y="81"/>
                      <a:pt x="111" y="81"/>
                      <a:pt x="111" y="81"/>
                    </a:cubicBezTo>
                    <a:cubicBezTo>
                      <a:pt x="111" y="59"/>
                      <a:pt x="111" y="59"/>
                      <a:pt x="111" y="59"/>
                    </a:cubicBezTo>
                    <a:cubicBezTo>
                      <a:pt x="111" y="51"/>
                      <a:pt x="117" y="45"/>
                      <a:pt x="124" y="45"/>
                    </a:cubicBezTo>
                    <a:cubicBezTo>
                      <a:pt x="463" y="45"/>
                      <a:pt x="463" y="45"/>
                      <a:pt x="463" y="45"/>
                    </a:cubicBezTo>
                    <a:cubicBezTo>
                      <a:pt x="476" y="45"/>
                      <a:pt x="486" y="35"/>
                      <a:pt x="486" y="22"/>
                    </a:cubicBezTo>
                    <a:cubicBezTo>
                      <a:pt x="486" y="10"/>
                      <a:pt x="476" y="0"/>
                      <a:pt x="463" y="0"/>
                    </a:cubicBezTo>
                    <a:cubicBezTo>
                      <a:pt x="124" y="0"/>
                      <a:pt x="124" y="0"/>
                      <a:pt x="124" y="0"/>
                    </a:cubicBezTo>
                    <a:cubicBezTo>
                      <a:pt x="92" y="0"/>
                      <a:pt x="66" y="26"/>
                      <a:pt x="66" y="59"/>
                    </a:cubicBezTo>
                    <a:cubicBezTo>
                      <a:pt x="66" y="81"/>
                      <a:pt x="66" y="81"/>
                      <a:pt x="66" y="81"/>
                    </a:cubicBezTo>
                    <a:cubicBezTo>
                      <a:pt x="59" y="81"/>
                      <a:pt x="59" y="81"/>
                      <a:pt x="59" y="81"/>
                    </a:cubicBezTo>
                    <a:cubicBezTo>
                      <a:pt x="26" y="81"/>
                      <a:pt x="0" y="108"/>
                      <a:pt x="0" y="140"/>
                    </a:cubicBezTo>
                    <a:cubicBezTo>
                      <a:pt x="0" y="226"/>
                      <a:pt x="0" y="226"/>
                      <a:pt x="0" y="226"/>
                    </a:cubicBezTo>
                    <a:cubicBezTo>
                      <a:pt x="0" y="258"/>
                      <a:pt x="26" y="284"/>
                      <a:pt x="59" y="284"/>
                    </a:cubicBezTo>
                    <a:cubicBezTo>
                      <a:pt x="66" y="284"/>
                      <a:pt x="66" y="284"/>
                      <a:pt x="66" y="284"/>
                    </a:cubicBezTo>
                    <a:cubicBezTo>
                      <a:pt x="74" y="679"/>
                      <a:pt x="294" y="549"/>
                      <a:pt x="420" y="744"/>
                    </a:cubicBezTo>
                    <a:cubicBezTo>
                      <a:pt x="429" y="759"/>
                      <a:pt x="429" y="777"/>
                      <a:pt x="420" y="792"/>
                    </a:cubicBezTo>
                    <a:cubicBezTo>
                      <a:pt x="293" y="988"/>
                      <a:pt x="74" y="856"/>
                      <a:pt x="66" y="1252"/>
                    </a:cubicBezTo>
                    <a:close/>
                    <a:moveTo>
                      <a:pt x="921" y="1477"/>
                    </a:moveTo>
                    <a:cubicBezTo>
                      <a:pt x="921" y="1485"/>
                      <a:pt x="914" y="1491"/>
                      <a:pt x="907" y="1491"/>
                    </a:cubicBezTo>
                    <a:cubicBezTo>
                      <a:pt x="124" y="1491"/>
                      <a:pt x="124" y="1491"/>
                      <a:pt x="124" y="1491"/>
                    </a:cubicBezTo>
                    <a:cubicBezTo>
                      <a:pt x="117" y="1491"/>
                      <a:pt x="111" y="1485"/>
                      <a:pt x="111" y="1477"/>
                    </a:cubicBezTo>
                    <a:cubicBezTo>
                      <a:pt x="111" y="1454"/>
                      <a:pt x="111" y="1454"/>
                      <a:pt x="111" y="1454"/>
                    </a:cubicBezTo>
                    <a:cubicBezTo>
                      <a:pt x="921" y="1454"/>
                      <a:pt x="921" y="1454"/>
                      <a:pt x="921" y="1454"/>
                    </a:cubicBezTo>
                    <a:lnTo>
                      <a:pt x="921" y="1477"/>
                    </a:lnTo>
                    <a:close/>
                    <a:moveTo>
                      <a:pt x="973" y="1297"/>
                    </a:moveTo>
                    <a:cubicBezTo>
                      <a:pt x="980" y="1297"/>
                      <a:pt x="986" y="1303"/>
                      <a:pt x="986" y="1310"/>
                    </a:cubicBezTo>
                    <a:cubicBezTo>
                      <a:pt x="986" y="1396"/>
                      <a:pt x="986" y="1396"/>
                      <a:pt x="986" y="1396"/>
                    </a:cubicBezTo>
                    <a:cubicBezTo>
                      <a:pt x="986" y="1403"/>
                      <a:pt x="980" y="1409"/>
                      <a:pt x="973" y="1409"/>
                    </a:cubicBezTo>
                    <a:cubicBezTo>
                      <a:pt x="954" y="1409"/>
                      <a:pt x="71" y="1409"/>
                      <a:pt x="59" y="1409"/>
                    </a:cubicBezTo>
                    <a:cubicBezTo>
                      <a:pt x="51" y="1409"/>
                      <a:pt x="45" y="1403"/>
                      <a:pt x="45" y="1396"/>
                    </a:cubicBezTo>
                    <a:cubicBezTo>
                      <a:pt x="45" y="1310"/>
                      <a:pt x="45" y="1310"/>
                      <a:pt x="45" y="1310"/>
                    </a:cubicBezTo>
                    <a:cubicBezTo>
                      <a:pt x="45" y="1303"/>
                      <a:pt x="51" y="1297"/>
                      <a:pt x="59" y="1297"/>
                    </a:cubicBezTo>
                    <a:lnTo>
                      <a:pt x="973" y="1297"/>
                    </a:lnTo>
                    <a:close/>
                    <a:moveTo>
                      <a:pt x="45" y="226"/>
                    </a:moveTo>
                    <a:cubicBezTo>
                      <a:pt x="45" y="140"/>
                      <a:pt x="45" y="140"/>
                      <a:pt x="45" y="140"/>
                    </a:cubicBezTo>
                    <a:cubicBezTo>
                      <a:pt x="45" y="133"/>
                      <a:pt x="51" y="127"/>
                      <a:pt x="59" y="127"/>
                    </a:cubicBezTo>
                    <a:cubicBezTo>
                      <a:pt x="973" y="127"/>
                      <a:pt x="973" y="127"/>
                      <a:pt x="973" y="127"/>
                    </a:cubicBezTo>
                    <a:cubicBezTo>
                      <a:pt x="980" y="127"/>
                      <a:pt x="986" y="133"/>
                      <a:pt x="986" y="140"/>
                    </a:cubicBezTo>
                    <a:cubicBezTo>
                      <a:pt x="986" y="226"/>
                      <a:pt x="986" y="226"/>
                      <a:pt x="986" y="226"/>
                    </a:cubicBezTo>
                    <a:cubicBezTo>
                      <a:pt x="986" y="233"/>
                      <a:pt x="980" y="239"/>
                      <a:pt x="973" y="239"/>
                    </a:cubicBezTo>
                    <a:cubicBezTo>
                      <a:pt x="954" y="239"/>
                      <a:pt x="71" y="239"/>
                      <a:pt x="59" y="239"/>
                    </a:cubicBezTo>
                    <a:cubicBezTo>
                      <a:pt x="51" y="239"/>
                      <a:pt x="45" y="233"/>
                      <a:pt x="45" y="226"/>
                    </a:cubicBezTo>
                    <a:close/>
                    <a:moveTo>
                      <a:pt x="45" y="226"/>
                    </a:moveTo>
                    <a:cubicBezTo>
                      <a:pt x="45" y="226"/>
                      <a:pt x="45" y="226"/>
                      <a:pt x="45" y="226"/>
                    </a:cubicBezTo>
                  </a:path>
                </a:pathLst>
              </a:custGeom>
              <a:grpFill/>
              <a:ln>
                <a:noFill/>
              </a:ln>
            </p:spPr>
            <p:txBody>
              <a:bodyPr vert="horz" wrap="square" lIns="91440" tIns="45720" rIns="91440" bIns="45720" numCol="1" anchor="t" anchorCtr="0" compatLnSpc="1">
                <a:prstTxWarp prst="textNoShape">
                  <a:avLst/>
                </a:prstTxWarp>
              </a:bodyPr>
              <a:lstStyle/>
              <a:p>
                <a:endParaRPr lang="fr-FR" dirty="0"/>
              </a:p>
            </p:txBody>
          </p:sp>
        </p:grpSp>
        <p:grpSp>
          <p:nvGrpSpPr>
            <p:cNvPr id="39" name="Google Shape;12654;p61"/>
            <p:cNvGrpSpPr/>
            <p:nvPr/>
          </p:nvGrpSpPr>
          <p:grpSpPr>
            <a:xfrm>
              <a:off x="1575763" y="5846125"/>
              <a:ext cx="489672" cy="497724"/>
              <a:chOff x="1323901" y="3807173"/>
              <a:chExt cx="356343" cy="356757"/>
            </a:xfrm>
            <a:solidFill>
              <a:schemeClr val="bg1"/>
            </a:solidFill>
          </p:grpSpPr>
          <p:sp>
            <p:nvSpPr>
              <p:cNvPr id="40" name="Google Shape;12655;p61"/>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12656;p61"/>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12657;p61"/>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12658;p61"/>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12659;p61"/>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12660;p61"/>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12661;p61"/>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12662;p61"/>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grpFill/>
              <a:ln>
                <a:noFill/>
              </a:ln>
            </p:spPr>
            <p:txBody>
              <a:bodyPr spcFirstLastPara="1" wrap="square" lIns="121900" tIns="121900" rIns="121900" bIns="121900" anchor="ctr" anchorCtr="0">
                <a:noAutofit/>
              </a:bodyPr>
              <a:lstStyle/>
              <a:p>
                <a:endParaRPr sz="2400"/>
              </a:p>
            </p:txBody>
          </p:sp>
          <p:sp>
            <p:nvSpPr>
              <p:cNvPr id="57" name="Google Shape;12663;p61"/>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12664;p61"/>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grpFill/>
              <a:ln>
                <a:noFill/>
              </a:ln>
            </p:spPr>
            <p:txBody>
              <a:bodyPr spcFirstLastPara="1" wrap="square" lIns="121900" tIns="121900" rIns="121900" bIns="121900" anchor="ctr" anchorCtr="0">
                <a:noAutofit/>
              </a:bodyPr>
              <a:lstStyle/>
              <a:p>
                <a:endParaRPr sz="2400"/>
              </a:p>
            </p:txBody>
          </p:sp>
          <p:sp>
            <p:nvSpPr>
              <p:cNvPr id="63" name="Google Shape;12665;p61"/>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grpFill/>
              <a:ln>
                <a:noFill/>
              </a:ln>
            </p:spPr>
            <p:txBody>
              <a:bodyPr spcFirstLastPara="1" wrap="square" lIns="121900" tIns="121900" rIns="121900" bIns="121900" anchor="ctr" anchorCtr="0">
                <a:noAutofit/>
              </a:bodyPr>
              <a:lstStyle/>
              <a:p>
                <a:endParaRPr sz="2400"/>
              </a:p>
            </p:txBody>
          </p:sp>
          <p:sp>
            <p:nvSpPr>
              <p:cNvPr id="64" name="Google Shape;12666;p61"/>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grpFill/>
              <a:ln>
                <a:noFill/>
              </a:ln>
            </p:spPr>
            <p:txBody>
              <a:bodyPr spcFirstLastPara="1" wrap="square" lIns="121900" tIns="121900" rIns="121900" bIns="121900" anchor="ctr" anchorCtr="0">
                <a:noAutofit/>
              </a:bodyPr>
              <a:lstStyle/>
              <a:p>
                <a:endParaRPr sz="2400"/>
              </a:p>
            </p:txBody>
          </p:sp>
          <p:sp>
            <p:nvSpPr>
              <p:cNvPr id="65" name="Google Shape;12667;p61"/>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grpFill/>
              <a:ln>
                <a:noFill/>
              </a:ln>
            </p:spPr>
            <p:txBody>
              <a:bodyPr spcFirstLastPara="1" wrap="square" lIns="121900" tIns="121900" rIns="121900" bIns="121900" anchor="ctr" anchorCtr="0">
                <a:noAutofit/>
              </a:bodyPr>
              <a:lstStyle/>
              <a:p>
                <a:endParaRPr sz="2400"/>
              </a:p>
            </p:txBody>
          </p:sp>
          <p:sp>
            <p:nvSpPr>
              <p:cNvPr id="66" name="Google Shape;12668;p61"/>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grpFill/>
              <a:ln>
                <a:noFill/>
              </a:ln>
            </p:spPr>
            <p:txBody>
              <a:bodyPr spcFirstLastPara="1" wrap="square" lIns="121900" tIns="121900" rIns="121900" bIns="121900" anchor="ctr" anchorCtr="0">
                <a:noAutofit/>
              </a:bodyPr>
              <a:lstStyle/>
              <a:p>
                <a:endParaRPr sz="2400"/>
              </a:p>
            </p:txBody>
          </p:sp>
          <p:sp>
            <p:nvSpPr>
              <p:cNvPr id="67" name="Google Shape;12669;p61"/>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grpFill/>
              <a:ln>
                <a:noFill/>
              </a:ln>
            </p:spPr>
            <p:txBody>
              <a:bodyPr spcFirstLastPara="1" wrap="square" lIns="121900" tIns="121900" rIns="121900" bIns="121900" anchor="ctr" anchorCtr="0">
                <a:noAutofit/>
              </a:bodyPr>
              <a:lstStyle/>
              <a:p>
                <a:endParaRPr sz="2400"/>
              </a:p>
            </p:txBody>
          </p:sp>
          <p:sp>
            <p:nvSpPr>
              <p:cNvPr id="68" name="Google Shape;12670;p61"/>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grpFill/>
              <a:ln>
                <a:noFill/>
              </a:ln>
            </p:spPr>
            <p:txBody>
              <a:bodyPr spcFirstLastPara="1" wrap="square" lIns="121900" tIns="121900" rIns="121900" bIns="121900" anchor="ctr" anchorCtr="0">
                <a:noAutofit/>
              </a:bodyPr>
              <a:lstStyle/>
              <a:p>
                <a:endParaRPr sz="2400"/>
              </a:p>
            </p:txBody>
          </p:sp>
          <p:sp>
            <p:nvSpPr>
              <p:cNvPr id="69" name="Google Shape;12671;p61"/>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grpFill/>
              <a:ln>
                <a:noFill/>
              </a:ln>
            </p:spPr>
            <p:txBody>
              <a:bodyPr spcFirstLastPara="1" wrap="square" lIns="121900" tIns="121900" rIns="121900" bIns="121900" anchor="ctr" anchorCtr="0">
                <a:noAutofit/>
              </a:bodyPr>
              <a:lstStyle/>
              <a:p>
                <a:endParaRPr sz="2400"/>
              </a:p>
            </p:txBody>
          </p:sp>
          <p:sp>
            <p:nvSpPr>
              <p:cNvPr id="70" name="Google Shape;12672;p61"/>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2673;p61"/>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2674;p61"/>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2675;p61"/>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2676;p61"/>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2677;p61"/>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2678;p61"/>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grpFill/>
              <a:ln>
                <a:noFill/>
              </a:ln>
            </p:spPr>
            <p:txBody>
              <a:bodyPr spcFirstLastPara="1" wrap="square" lIns="121900" tIns="121900" rIns="121900" bIns="121900" anchor="ctr" anchorCtr="0">
                <a:noAutofit/>
              </a:bodyPr>
              <a:lstStyle/>
              <a:p>
                <a:endParaRPr sz="2400"/>
              </a:p>
            </p:txBody>
          </p:sp>
        </p:grpSp>
      </p:grpSp>
      <p:sp>
        <p:nvSpPr>
          <p:cNvPr id="111" name="Rectangle 110">
            <a:extLst>
              <a:ext uri="{FF2B5EF4-FFF2-40B4-BE49-F238E27FC236}">
                <a16:creationId xmlns:a16="http://schemas.microsoft.com/office/drawing/2014/main" id="{1AFA59D1-F528-49A2-B7ED-368EDCBA10AA}"/>
              </a:ext>
            </a:extLst>
          </p:cNvPr>
          <p:cNvSpPr/>
          <p:nvPr/>
        </p:nvSpPr>
        <p:spPr>
          <a:xfrm>
            <a:off x="840246" y="472503"/>
            <a:ext cx="3005951" cy="769441"/>
          </a:xfrm>
          <a:prstGeom prst="rect">
            <a:avLst/>
          </a:prstGeom>
        </p:spPr>
        <p:txBody>
          <a:bodyPr wrap="none">
            <a:spAutoFit/>
          </a:bodyPr>
          <a:lstStyle/>
          <a:p>
            <a:r>
              <a:rPr lang="en-US" altLang="ko-KR" sz="4400" b="1" dirty="0" smtClean="0">
                <a:solidFill>
                  <a:schemeClr val="accent1"/>
                </a:solidFill>
                <a:latin typeface="+mj-lt"/>
                <a:cs typeface="Arial" pitchFamily="34" charset="0"/>
              </a:rPr>
              <a:t>BENEFITS</a:t>
            </a:r>
            <a:endParaRPr lang="ko-KR" altLang="en-US" sz="4400" b="1" dirty="0">
              <a:solidFill>
                <a:schemeClr val="accent1"/>
              </a:solidFill>
              <a:latin typeface="+mj-lt"/>
              <a:cs typeface="Arial" pitchFamily="34" charset="0"/>
            </a:endParaRPr>
          </a:p>
        </p:txBody>
      </p:sp>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295" y="6354432"/>
            <a:ext cx="687628" cy="316087"/>
          </a:xfrm>
          <a:prstGeom prst="rect">
            <a:avLst/>
          </a:prstGeom>
          <a:ln>
            <a:noFill/>
          </a:ln>
          <a:effectLst>
            <a:outerShdw blurRad="292100" dist="139700" dir="2700000" algn="tl" rotWithShape="0">
              <a:schemeClr val="bg1">
                <a:alpha val="65000"/>
              </a:schemeClr>
            </a:outerShdw>
          </a:effectLst>
        </p:spPr>
      </p:pic>
    </p:spTree>
    <p:extLst>
      <p:ext uri="{BB962C8B-B14F-4D97-AF65-F5344CB8AC3E}">
        <p14:creationId xmlns:p14="http://schemas.microsoft.com/office/powerpoint/2010/main" val="9679648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0263" y="470263"/>
            <a:ext cx="6230983" cy="553998"/>
          </a:xfrm>
          <a:prstGeom prst="rect">
            <a:avLst/>
          </a:prstGeom>
          <a:noFill/>
        </p:spPr>
        <p:txBody>
          <a:bodyPr wrap="square" rtlCol="0">
            <a:spAutoFit/>
          </a:bodyPr>
          <a:lstStyle/>
          <a:p>
            <a:pPr>
              <a:spcBef>
                <a:spcPts val="600"/>
              </a:spcBef>
            </a:pPr>
            <a:r>
              <a:rPr lang="en" sz="3000" b="1" dirty="0">
                <a:solidFill>
                  <a:schemeClr val="accent1"/>
                </a:solidFill>
                <a:latin typeface="+mj-lt"/>
                <a:cs typeface="Arial" pitchFamily="34" charset="0"/>
                <a:sym typeface="Verdana"/>
              </a:rPr>
              <a:t>Source code:</a:t>
            </a:r>
            <a:endParaRPr lang="en-US" sz="3000" b="1" dirty="0">
              <a:solidFill>
                <a:schemeClr val="accent1"/>
              </a:solidFill>
              <a:latin typeface="+mj-lt"/>
              <a:cs typeface="Arial" pitchFamily="34" charset="0"/>
            </a:endParaRPr>
          </a:p>
        </p:txBody>
      </p:sp>
      <p:sp>
        <p:nvSpPr>
          <p:cNvPr id="6" name="TextBox 5"/>
          <p:cNvSpPr txBox="1"/>
          <p:nvPr/>
        </p:nvSpPr>
        <p:spPr>
          <a:xfrm>
            <a:off x="548639" y="1946366"/>
            <a:ext cx="8712926" cy="1354217"/>
          </a:xfrm>
          <a:prstGeom prst="rect">
            <a:avLst/>
          </a:prstGeom>
          <a:noFill/>
        </p:spPr>
        <p:txBody>
          <a:bodyPr wrap="square" rtlCol="0">
            <a:spAutoFit/>
          </a:bodyPr>
          <a:lstStyle/>
          <a:p>
            <a:pPr>
              <a:spcBef>
                <a:spcPts val="600"/>
              </a:spcBef>
            </a:pPr>
            <a:r>
              <a:rPr lang="en-US" dirty="0" smtClean="0"/>
              <a:t>The Source code can be accessed via the </a:t>
            </a:r>
            <a:r>
              <a:rPr lang="en-US" dirty="0" err="1" smtClean="0"/>
              <a:t>Github</a:t>
            </a:r>
            <a:r>
              <a:rPr lang="en-US" dirty="0" smtClean="0"/>
              <a:t> link:</a:t>
            </a:r>
          </a:p>
          <a:p>
            <a:pPr>
              <a:spcBef>
                <a:spcPts val="600"/>
              </a:spcBef>
            </a:pPr>
            <a:endParaRPr lang="en-US" dirty="0"/>
          </a:p>
          <a:p>
            <a:r>
              <a:rPr lang="en-US" dirty="0">
                <a:hlinkClick r:id="rId2"/>
              </a:rPr>
              <a:t>https://</a:t>
            </a:r>
            <a:r>
              <a:rPr lang="en-US" dirty="0" smtClean="0">
                <a:hlinkClick r:id="rId2"/>
              </a:rPr>
              <a:t>github.com/</a:t>
            </a:r>
            <a:r>
              <a:rPr lang="en-US" dirty="0">
                <a:hlinkClick r:id="rId3"/>
              </a:rPr>
              <a:t>johneay</a:t>
            </a:r>
            <a:r>
              <a:rPr lang="en-US" dirty="0"/>
              <a:t>/</a:t>
            </a:r>
            <a:r>
              <a:rPr lang="en-US" b="1" u="sng" dirty="0">
                <a:hlinkClick r:id="rId4"/>
              </a:rPr>
              <a:t>Cognitive-Pharmacy_AA</a:t>
            </a:r>
            <a:endParaRPr lang="en-US" dirty="0"/>
          </a:p>
          <a:p>
            <a:pPr>
              <a:spcBef>
                <a:spcPts val="600"/>
              </a:spcBef>
            </a:pPr>
            <a:endParaRPr lang="en-US" dirty="0" smtClean="0"/>
          </a:p>
        </p:txBody>
      </p:sp>
    </p:spTree>
    <p:extLst>
      <p:ext uri="{BB962C8B-B14F-4D97-AF65-F5344CB8AC3E}">
        <p14:creationId xmlns:p14="http://schemas.microsoft.com/office/powerpoint/2010/main" val="357345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611779" y="1793228"/>
            <a:ext cx="7806811" cy="612000"/>
          </a:xfrm>
        </p:spPr>
        <p:txBody>
          <a:bodyPr/>
          <a:lstStyle/>
          <a:p>
            <a:r>
              <a:rPr lang="en-GB" b="0" dirty="0">
                <a:latin typeface="Tahoma" panose="020B0604030504040204" pitchFamily="34" charset="0"/>
                <a:ea typeface="Tahoma" panose="020B0604030504040204" pitchFamily="34" charset="0"/>
                <a:cs typeface="Tahoma" panose="020B0604030504040204" pitchFamily="34" charset="0"/>
              </a:rPr>
              <a:t>Thank </a:t>
            </a:r>
            <a:r>
              <a:rPr lang="en-GB" b="0" dirty="0" smtClean="0">
                <a:latin typeface="Tahoma" panose="020B0604030504040204" pitchFamily="34" charset="0"/>
                <a:ea typeface="Tahoma" panose="020B0604030504040204" pitchFamily="34" charset="0"/>
                <a:cs typeface="Tahoma" panose="020B0604030504040204" pitchFamily="34" charset="0"/>
              </a:rPr>
              <a:t>You</a:t>
            </a:r>
            <a:endParaRPr lang="en-GB" b="0" dirty="0">
              <a:latin typeface="Tahoma" panose="020B0604030504040204" pitchFamily="34" charset="0"/>
              <a:ea typeface="Tahoma" panose="020B0604030504040204" pitchFamily="34" charset="0"/>
              <a:cs typeface="Tahoma" panose="020B0604030504040204" pitchFamily="34" charset="0"/>
            </a:endParaRPr>
          </a:p>
        </p:txBody>
      </p:sp>
      <p:sp>
        <p:nvSpPr>
          <p:cNvPr id="5" name="Espace réservé du contenu 4"/>
          <p:cNvSpPr>
            <a:spLocks noGrp="1"/>
          </p:cNvSpPr>
          <p:nvPr>
            <p:ph idx="1"/>
          </p:nvPr>
        </p:nvSpPr>
        <p:spPr>
          <a:xfrm>
            <a:off x="611779" y="3240933"/>
            <a:ext cx="2844000" cy="1080000"/>
          </a:xfrm>
        </p:spPr>
        <p:txBody>
          <a:bodyPr/>
          <a:lstStyle/>
          <a:p>
            <a:r>
              <a:rPr lang="en-GB" dirty="0" smtClean="0"/>
              <a:t>RPACOE@SOPRASTERIA.COM</a:t>
            </a:r>
            <a:endParaRPr lang="en-GB" dirty="0"/>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en-GB" dirty="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40308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Theme1" id="{AE1F45F4-B253-43AE-9F52-3DB803370586}" vid="{FA4D13AC-846E-4882-8803-4E2394DFB2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themeOverride>
</file>

<file path=ppt/theme/themeOverride2.xml><?xml version="1.0" encoding="utf-8"?>
<a:themeOverride xmlns:a="http://schemas.openxmlformats.org/drawingml/2006/main">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themeOverride>
</file>

<file path=ppt/theme/themeOverride3.xml><?xml version="1.0" encoding="utf-8"?>
<a:themeOverride xmlns:a="http://schemas.openxmlformats.org/drawingml/2006/main">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themeOverride>
</file>

<file path=docProps/app.xml><?xml version="1.0" encoding="utf-8"?>
<Properties xmlns="http://schemas.openxmlformats.org/officeDocument/2006/extended-properties" xmlns:vt="http://schemas.openxmlformats.org/officeDocument/2006/docPropsVTypes">
  <Template/>
  <TotalTime>0</TotalTime>
  <Words>625</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Segoe UI</vt:lpstr>
      <vt:lpstr>Segoe UI Black</vt:lpstr>
      <vt:lpstr>Segoe UI Semibold</vt:lpstr>
      <vt:lpstr>Tahoma</vt:lpstr>
      <vt:lpstr>Verdana</vt:lpstr>
      <vt:lpstr>Theme1</vt:lpstr>
      <vt:lpstr>Cognitive Pharmacy</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Pharmacy</dc:title>
  <dc:creator>JEET KAUR Simran</dc:creator>
  <cp:lastModifiedBy>EAPPEN John</cp:lastModifiedBy>
  <cp:revision>86</cp:revision>
  <dcterms:created xsi:type="dcterms:W3CDTF">2021-06-02T10:49:34Z</dcterms:created>
  <dcterms:modified xsi:type="dcterms:W3CDTF">2021-08-31T07:12:12Z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d649b2a-c57b-495a-9536-7cc8f77611f5_Enabled">
    <vt:lpwstr>true</vt:lpwstr>
  </property>
  <property fmtid="{D5CDD505-2E9C-101B-9397-08002B2CF9AE}" pid="3" name="MSIP_Label_fd649b2a-c57b-495a-9536-7cc8f77611f5_SetDate">
    <vt:lpwstr>2021-08-31T07:12:11Z</vt:lpwstr>
  </property>
  <property fmtid="{D5CDD505-2E9C-101B-9397-08002B2CF9AE}" pid="4" name="MSIP_Label_fd649b2a-c57b-495a-9536-7cc8f77611f5_Method">
    <vt:lpwstr>Privileged</vt:lpwstr>
  </property>
  <property fmtid="{D5CDD505-2E9C-101B-9397-08002B2CF9AE}" pid="5" name="MSIP_Label_fd649b2a-c57b-495a-9536-7cc8f77611f5_Name">
    <vt:lpwstr>C1 UK</vt:lpwstr>
  </property>
  <property fmtid="{D5CDD505-2E9C-101B-9397-08002B2CF9AE}" pid="6" name="MSIP_Label_fd649b2a-c57b-495a-9536-7cc8f77611f5_SiteId">
    <vt:lpwstr>8b87af7d-8647-4dc7-8df4-5f69a2011bb5</vt:lpwstr>
  </property>
  <property fmtid="{D5CDD505-2E9C-101B-9397-08002B2CF9AE}" pid="7" name="MSIP_Label_fd649b2a-c57b-495a-9536-7cc8f77611f5_ActionId">
    <vt:lpwstr>01d1ef9c-07d9-4b53-b324-fa76856ab718</vt:lpwstr>
  </property>
  <property fmtid="{D5CDD505-2E9C-101B-9397-08002B2CF9AE}" pid="8" name="MSIP_Label_fd649b2a-c57b-495a-9536-7cc8f77611f5_ContentBits">
    <vt:lpwstr>3</vt:lpwstr>
  </property>
</Properties>
</file>